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64" r:id="rId4"/>
    <p:sldId id="260" r:id="rId5"/>
    <p:sldId id="261" r:id="rId6"/>
    <p:sldId id="265" r:id="rId7"/>
    <p:sldId id="266" r:id="rId8"/>
    <p:sldId id="268" r:id="rId9"/>
    <p:sldId id="267" r:id="rId10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0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309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21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E1953EA-6EAB-6C29-BABF-BEAD559DD1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9ABE4636-1DA0-44FA-B73C-3D6A9C9530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6209941-05CD-2299-CAF5-63AB07671A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F2C30-5C1E-442B-83F7-B6D5A6D7AEC8}" type="datetimeFigureOut">
              <a:rPr lang="zh-TW" altLang="en-US" smtClean="0"/>
              <a:t>2024/1/11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813C2B2-F7E9-C233-7ED0-C21D6D9283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F087982-5C8A-1C3A-2C54-49C65F1CA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508C6-278F-4BA4-B5E0-9174939B9A7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097792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2913DB5-A411-DD03-43E2-040EB73B0D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CD9105A2-DF24-196D-2FFC-9D661B53CF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D776413-1844-AD00-D1AF-EBF963CC47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F2C30-5C1E-442B-83F7-B6D5A6D7AEC8}" type="datetimeFigureOut">
              <a:rPr lang="zh-TW" altLang="en-US" smtClean="0"/>
              <a:t>2024/1/11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2A48EEC-49F4-5E00-8DE1-D02C2BFCA0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452DF9F-8F22-3573-682E-05D3F7DD3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508C6-278F-4BA4-B5E0-9174939B9A7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148683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2CCA8A94-DB68-5136-F6E9-9723AF53FAA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6372BFB8-13FF-3584-9B16-EA25408ABC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3D8D9BA-B134-F682-F4A7-E40562528A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F2C30-5C1E-442B-83F7-B6D5A6D7AEC8}" type="datetimeFigureOut">
              <a:rPr lang="zh-TW" altLang="en-US" smtClean="0"/>
              <a:t>2024/1/11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FD972AE-AD0E-3579-275E-F32B2FBC58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5D008D3-4788-CDFA-688E-983C25179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508C6-278F-4BA4-B5E0-9174939B9A7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696069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5DBB6D2-FD4D-C2CB-4523-32504BA6D3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1CA3A13-4143-E813-887E-07B65531C9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290C9CE-669C-E0DB-F6BB-8B0793E1BE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F2C30-5C1E-442B-83F7-B6D5A6D7AEC8}" type="datetimeFigureOut">
              <a:rPr lang="zh-TW" altLang="en-US" smtClean="0"/>
              <a:t>2024/1/11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010F0DC-38C9-F114-D9EC-D6BF9B114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2D325AA-9803-E438-2B2D-330CBBD3F1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508C6-278F-4BA4-B5E0-9174939B9A7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802051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354931C-0D84-7632-7949-D82246C58C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60F8605-B82A-6C58-DD72-9468610868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7D86214-1650-CE41-AD39-45624BDF18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F2C30-5C1E-442B-83F7-B6D5A6D7AEC8}" type="datetimeFigureOut">
              <a:rPr lang="zh-TW" altLang="en-US" smtClean="0"/>
              <a:t>2024/1/11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699D2AF-9766-2CB3-719D-C7976354F4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54CBDF7-2462-F16D-E351-871D5EDFB7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508C6-278F-4BA4-B5E0-9174939B9A7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936619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09F7B9A-CCF5-790D-31C3-3708C6FE7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60232C5-AC3F-A0D7-C0E7-46D9AF930E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0016DBAC-B465-F04D-2AED-710A96B1E2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B28C18E-E68E-F77B-848F-044ADFD7CD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F2C30-5C1E-442B-83F7-B6D5A6D7AEC8}" type="datetimeFigureOut">
              <a:rPr lang="zh-TW" altLang="en-US" smtClean="0"/>
              <a:t>2024/1/11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7ACA74B4-AC7B-D23F-AF01-7788811C60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7289AD56-593D-0A18-4907-686085F2D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508C6-278F-4BA4-B5E0-9174939B9A7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168300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E41F0FD-4B16-962B-BE69-D7B406BFAA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B273DC69-B4FB-4159-1A75-0FCA054340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A4C3264B-A30C-D44F-E3FD-58813F17D6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EA19FCDF-8506-9B33-A331-8139C5A1DA9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B756479B-BDDC-ADED-2A07-B18DAB989FD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0188CD93-C060-B222-4904-8E3CF93DA3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F2C30-5C1E-442B-83F7-B6D5A6D7AEC8}" type="datetimeFigureOut">
              <a:rPr lang="zh-TW" altLang="en-US" smtClean="0"/>
              <a:t>2024/1/11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376C036B-E747-1C37-C03C-7EA621DB97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AD8151CD-06CF-A6FD-004F-BC92F04AE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508C6-278F-4BA4-B5E0-9174939B9A7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635568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F1C94EF-4A82-F908-8C17-5F43C9A251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6C88EF91-C1B8-B6EF-5214-C58E79161C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F2C30-5C1E-442B-83F7-B6D5A6D7AEC8}" type="datetimeFigureOut">
              <a:rPr lang="zh-TW" altLang="en-US" smtClean="0"/>
              <a:t>2024/1/11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7BEFBF6F-9B95-FCF9-EADF-330974E10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CF1FB2E-A935-4292-FC88-99624E4A8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508C6-278F-4BA4-B5E0-9174939B9A7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730979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A1FAC227-8C48-64B1-8A17-9F109C293D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F2C30-5C1E-442B-83F7-B6D5A6D7AEC8}" type="datetimeFigureOut">
              <a:rPr lang="zh-TW" altLang="en-US" smtClean="0"/>
              <a:t>2024/1/11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0475C9F5-F4D7-9840-824D-486918BD0E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3C86CE8-6373-232B-AFBF-365E54631E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508C6-278F-4BA4-B5E0-9174939B9A7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958462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ECCE24F-C99F-7FC0-D9A5-0FFE1188E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20D1ED1-D9C8-F18C-A744-640C3B730A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904CE427-D06D-7A95-697E-08F839DEF9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CBCA420C-C0B5-8D61-B221-640B45E948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F2C30-5C1E-442B-83F7-B6D5A6D7AEC8}" type="datetimeFigureOut">
              <a:rPr lang="zh-TW" altLang="en-US" smtClean="0"/>
              <a:t>2024/1/11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09E67657-54C1-2DBB-B164-925636AE55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C5D475C2-8C44-4127-B7F4-53A88F893F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508C6-278F-4BA4-B5E0-9174939B9A7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711429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4CB2E0-B5EF-7002-4893-9B233D95E3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0C1EE757-3AF5-412C-F431-157B1519B1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04040289-87BA-4629-7954-4E44272AEA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48450C4A-C123-B690-E213-9A3E89767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F2C30-5C1E-442B-83F7-B6D5A6D7AEC8}" type="datetimeFigureOut">
              <a:rPr lang="zh-TW" altLang="en-US" smtClean="0"/>
              <a:t>2024/1/11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A00D5545-EA60-9A88-C80C-92C416BE05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409B5A28-93DE-40B1-0477-177246CA39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508C6-278F-4BA4-B5E0-9174939B9A7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024629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814B1581-E043-8987-AE91-28E0B9356C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B96E407B-248A-9079-730B-AFFC4B7BBE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208A60D-DC42-5D1F-AF42-C89E0AD65A0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9F2C30-5C1E-442B-83F7-B6D5A6D7AEC8}" type="datetimeFigureOut">
              <a:rPr lang="zh-TW" altLang="en-US" smtClean="0"/>
              <a:t>2024/1/11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FB2E63E-6373-5653-C37A-CF8A5FD857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C936C61-1A0D-E7C9-B0B8-4C4935B4E2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B508C6-278F-4BA4-B5E0-9174939B9A7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844142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hyperlink" Target="https://github.com/g0983230881/Rainbow-Petal_Hermite-Curve/tree/main" TargetMode="Externa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">
            <a:extLst>
              <a:ext uri="{FF2B5EF4-FFF2-40B4-BE49-F238E27FC236}">
                <a16:creationId xmlns:a16="http://schemas.microsoft.com/office/drawing/2014/main" id="{A8DB9CD9-59B1-4D73-BC4C-98796A48EF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9">
            <a:extLst>
              <a:ext uri="{FF2B5EF4-FFF2-40B4-BE49-F238E27FC236}">
                <a16:creationId xmlns:a16="http://schemas.microsoft.com/office/drawing/2014/main" id="{8874A6A9-41FF-4E33-AFA8-F9F81436A5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3" name="Group 11">
            <a:extLst>
              <a:ext uri="{FF2B5EF4-FFF2-40B4-BE49-F238E27FC236}">
                <a16:creationId xmlns:a16="http://schemas.microsoft.com/office/drawing/2014/main" id="{721D730E-1F97-4071-B143-B05E6D2599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03402" y="3985"/>
            <a:ext cx="9772765" cy="6858000"/>
            <a:chOff x="1303402" y="3985"/>
            <a:chExt cx="9772765" cy="6858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B3849C6A-9EE5-4604-8EAE-DD4796B79D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985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4" name="Freeform: Shape 13">
              <a:extLst>
                <a:ext uri="{FF2B5EF4-FFF2-40B4-BE49-F238E27FC236}">
                  <a16:creationId xmlns:a16="http://schemas.microsoft.com/office/drawing/2014/main" id="{308677BE-069B-4A4D-8732-E26B6EF56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985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A9A575B-DD07-4388-963B-0AF3FDDCF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985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5" name="Freeform: Shape 15">
              <a:extLst>
                <a:ext uri="{FF2B5EF4-FFF2-40B4-BE49-F238E27FC236}">
                  <a16:creationId xmlns:a16="http://schemas.microsoft.com/office/drawing/2014/main" id="{D55285E4-21EB-4EC1-AB8E-36E881E899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985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A0C77B5-3FAA-4D4F-9555-89D7516088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985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76" name="Freeform: Shape 17">
              <a:extLst>
                <a:ext uri="{FF2B5EF4-FFF2-40B4-BE49-F238E27FC236}">
                  <a16:creationId xmlns:a16="http://schemas.microsoft.com/office/drawing/2014/main" id="{5F0C96D1-A8B7-4C8E-9997-D823FD1591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985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A46556D-445B-4CD0-87A0-02A30BD1B1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985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2F5E259D-B1FF-3FF8-23D9-F08E39AB3D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15729" y="1764407"/>
            <a:ext cx="5760846" cy="2310312"/>
          </a:xfrm>
        </p:spPr>
        <p:txBody>
          <a:bodyPr>
            <a:normAutofit/>
          </a:bodyPr>
          <a:lstStyle/>
          <a:p>
            <a:r>
              <a:rPr lang="zh-TW" altLang="en-US" sz="5200">
                <a:solidFill>
                  <a:schemeClr val="tx2"/>
                </a:solidFill>
              </a:rPr>
              <a:t>圖學畫圖 期末報告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61A04727-E191-639B-59F9-3B02DF8A3A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15729" y="4165152"/>
            <a:ext cx="5760846" cy="682079"/>
          </a:xfrm>
        </p:spPr>
        <p:txBody>
          <a:bodyPr>
            <a:normAutofit/>
          </a:bodyPr>
          <a:lstStyle/>
          <a:p>
            <a:r>
              <a:rPr lang="en-US" altLang="zh-TW">
                <a:solidFill>
                  <a:schemeClr val="tx2"/>
                </a:solidFill>
              </a:rPr>
              <a:t>B0943027 </a:t>
            </a:r>
            <a:r>
              <a:rPr lang="zh-TW" altLang="en-US">
                <a:solidFill>
                  <a:schemeClr val="tx2"/>
                </a:solidFill>
              </a:rPr>
              <a:t>黃晉晟</a:t>
            </a:r>
          </a:p>
        </p:txBody>
      </p:sp>
    </p:spTree>
    <p:extLst>
      <p:ext uri="{BB962C8B-B14F-4D97-AF65-F5344CB8AC3E}">
        <p14:creationId xmlns:p14="http://schemas.microsoft.com/office/powerpoint/2010/main" val="17915065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EDDBB197-D710-4A4F-A9CA-FD2177498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75D1CFA-2CDB-4B64-BD9F-85744E8DA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5EE5136-01F1-466C-962D-BA9B4C6757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369897" y="0"/>
            <a:ext cx="5822103" cy="6685267"/>
            <a:chOff x="6357228" y="0"/>
            <a:chExt cx="5822103" cy="6685267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E11D3AD4-AF9B-4EB5-8C7B-C45D173B4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57228" y="0"/>
              <a:ext cx="5822102" cy="6685267"/>
            </a:xfrm>
            <a:custGeom>
              <a:avLst/>
              <a:gdLst>
                <a:gd name="connsiteX0" fmla="*/ 2605444 w 5822102"/>
                <a:gd name="connsiteY0" fmla="*/ 0 h 6685267"/>
                <a:gd name="connsiteX1" fmla="*/ 4757391 w 5822102"/>
                <a:gd name="connsiteY1" fmla="*/ 0 h 6685267"/>
                <a:gd name="connsiteX2" fmla="*/ 4913680 w 5822102"/>
                <a:gd name="connsiteY2" fmla="*/ 56274 h 6685267"/>
                <a:gd name="connsiteX3" fmla="*/ 5376238 w 5822102"/>
                <a:gd name="connsiteY3" fmla="*/ 282027 h 6685267"/>
                <a:gd name="connsiteX4" fmla="*/ 5658024 w 5822102"/>
                <a:gd name="connsiteY4" fmla="*/ 471014 h 6685267"/>
                <a:gd name="connsiteX5" fmla="*/ 5822102 w 5822102"/>
                <a:gd name="connsiteY5" fmla="*/ 609109 h 6685267"/>
                <a:gd name="connsiteX6" fmla="*/ 5822102 w 5822102"/>
                <a:gd name="connsiteY6" fmla="*/ 760697 h 6685267"/>
                <a:gd name="connsiteX7" fmla="*/ 5707785 w 5822102"/>
                <a:gd name="connsiteY7" fmla="*/ 666601 h 6685267"/>
                <a:gd name="connsiteX8" fmla="*/ 5577306 w 5822102"/>
                <a:gd name="connsiteY8" fmla="*/ 571666 h 6685267"/>
                <a:gd name="connsiteX9" fmla="*/ 5298630 w 5822102"/>
                <a:gd name="connsiteY9" fmla="*/ 407449 h 6685267"/>
                <a:gd name="connsiteX10" fmla="*/ 4690768 w 5822102"/>
                <a:gd name="connsiteY10" fmla="*/ 184979 h 6685267"/>
                <a:gd name="connsiteX11" fmla="*/ 4048577 w 5822102"/>
                <a:gd name="connsiteY11" fmla="*/ 99280 h 6685267"/>
                <a:gd name="connsiteX12" fmla="*/ 3405404 w 5822102"/>
                <a:gd name="connsiteY12" fmla="*/ 131937 h 6685267"/>
                <a:gd name="connsiteX13" fmla="*/ 3089702 w 5822102"/>
                <a:gd name="connsiteY13" fmla="*/ 190190 h 6685267"/>
                <a:gd name="connsiteX14" fmla="*/ 2780132 w 5822102"/>
                <a:gd name="connsiteY14" fmla="*/ 273457 h 6685267"/>
                <a:gd name="connsiteX15" fmla="*/ 2478040 w 5822102"/>
                <a:gd name="connsiteY15" fmla="*/ 379654 h 6685267"/>
                <a:gd name="connsiteX16" fmla="*/ 2184897 w 5822102"/>
                <a:gd name="connsiteY16" fmla="*/ 507972 h 6685267"/>
                <a:gd name="connsiteX17" fmla="*/ 1629141 w 5822102"/>
                <a:gd name="connsiteY17" fmla="*/ 823205 h 6685267"/>
                <a:gd name="connsiteX18" fmla="*/ 1497711 w 5822102"/>
                <a:gd name="connsiteY18" fmla="*/ 914000 h 6685267"/>
                <a:gd name="connsiteX19" fmla="*/ 1433099 w 5822102"/>
                <a:gd name="connsiteY19" fmla="*/ 960903 h 6685267"/>
                <a:gd name="connsiteX20" fmla="*/ 1369346 w 5822102"/>
                <a:gd name="connsiteY20" fmla="*/ 1008963 h 6685267"/>
                <a:gd name="connsiteX21" fmla="*/ 1123406 w 5822102"/>
                <a:gd name="connsiteY21" fmla="*/ 1212905 h 6685267"/>
                <a:gd name="connsiteX22" fmla="*/ 684367 w 5822102"/>
                <a:gd name="connsiteY22" fmla="*/ 1675564 h 6685267"/>
                <a:gd name="connsiteX23" fmla="*/ 497153 w 5822102"/>
                <a:gd name="connsiteY23" fmla="*/ 1933588 h 6685267"/>
                <a:gd name="connsiteX24" fmla="*/ 337770 w 5822102"/>
                <a:gd name="connsiteY24" fmla="*/ 2208983 h 6685267"/>
                <a:gd name="connsiteX25" fmla="*/ 302461 w 5822102"/>
                <a:gd name="connsiteY25" fmla="*/ 2280207 h 6685267"/>
                <a:gd name="connsiteX26" fmla="*/ 285296 w 5822102"/>
                <a:gd name="connsiteY26" fmla="*/ 2316107 h 6685267"/>
                <a:gd name="connsiteX27" fmla="*/ 268991 w 5822102"/>
                <a:gd name="connsiteY27" fmla="*/ 2352355 h 6685267"/>
                <a:gd name="connsiteX28" fmla="*/ 237849 w 5822102"/>
                <a:gd name="connsiteY28" fmla="*/ 2425432 h 6685267"/>
                <a:gd name="connsiteX29" fmla="*/ 208670 w 5822102"/>
                <a:gd name="connsiteY29" fmla="*/ 2499319 h 6685267"/>
                <a:gd name="connsiteX30" fmla="*/ 113775 w 5822102"/>
                <a:gd name="connsiteY30" fmla="*/ 2801929 h 6685267"/>
                <a:gd name="connsiteX31" fmla="*/ 36781 w 5822102"/>
                <a:gd name="connsiteY31" fmla="*/ 3428922 h 6685267"/>
                <a:gd name="connsiteX32" fmla="*/ 69148 w 5822102"/>
                <a:gd name="connsiteY32" fmla="*/ 3741955 h 6685267"/>
                <a:gd name="connsiteX33" fmla="*/ 167966 w 5822102"/>
                <a:gd name="connsiteY33" fmla="*/ 4041323 h 6685267"/>
                <a:gd name="connsiteX34" fmla="*/ 202049 w 5822102"/>
                <a:gd name="connsiteY34" fmla="*/ 4112894 h 6685267"/>
                <a:gd name="connsiteX35" fmla="*/ 239933 w 5822102"/>
                <a:gd name="connsiteY35" fmla="*/ 4182843 h 6685267"/>
                <a:gd name="connsiteX36" fmla="*/ 323916 w 5822102"/>
                <a:gd name="connsiteY36" fmla="*/ 4318456 h 6685267"/>
                <a:gd name="connsiteX37" fmla="*/ 416604 w 5822102"/>
                <a:gd name="connsiteY37" fmla="*/ 4449436 h 6685267"/>
                <a:gd name="connsiteX38" fmla="*/ 515911 w 5822102"/>
                <a:gd name="connsiteY38" fmla="*/ 4576711 h 6685267"/>
                <a:gd name="connsiteX39" fmla="*/ 722619 w 5822102"/>
                <a:gd name="connsiteY39" fmla="*/ 4828482 h 6685267"/>
                <a:gd name="connsiteX40" fmla="*/ 825972 w 5822102"/>
                <a:gd name="connsiteY40" fmla="*/ 4956104 h 6685267"/>
                <a:gd name="connsiteX41" fmla="*/ 926506 w 5822102"/>
                <a:gd name="connsiteY41" fmla="*/ 5085347 h 6685267"/>
                <a:gd name="connsiteX42" fmla="*/ 1027040 w 5822102"/>
                <a:gd name="connsiteY42" fmla="*/ 5210191 h 6685267"/>
                <a:gd name="connsiteX43" fmla="*/ 1132110 w 5822102"/>
                <a:gd name="connsiteY43" fmla="*/ 5330748 h 6685267"/>
                <a:gd name="connsiteX44" fmla="*/ 1354880 w 5822102"/>
                <a:gd name="connsiteY44" fmla="*/ 5558083 h 6685267"/>
                <a:gd name="connsiteX45" fmla="*/ 1855220 w 5822102"/>
                <a:gd name="connsiteY45" fmla="*/ 5937591 h 6685267"/>
                <a:gd name="connsiteX46" fmla="*/ 2131810 w 5822102"/>
                <a:gd name="connsiteY46" fmla="*/ 6080268 h 6685267"/>
                <a:gd name="connsiteX47" fmla="*/ 2423726 w 5822102"/>
                <a:gd name="connsiteY47" fmla="*/ 6188087 h 6685267"/>
                <a:gd name="connsiteX48" fmla="*/ 2727780 w 5822102"/>
                <a:gd name="connsiteY48" fmla="*/ 6262552 h 6685267"/>
                <a:gd name="connsiteX49" fmla="*/ 3041276 w 5822102"/>
                <a:gd name="connsiteY49" fmla="*/ 6304245 h 6685267"/>
                <a:gd name="connsiteX50" fmla="*/ 3360532 w 5822102"/>
                <a:gd name="connsiteY50" fmla="*/ 6317331 h 6685267"/>
                <a:gd name="connsiteX51" fmla="*/ 3439855 w 5822102"/>
                <a:gd name="connsiteY51" fmla="*/ 6316751 h 6685267"/>
                <a:gd name="connsiteX52" fmla="*/ 3478721 w 5822102"/>
                <a:gd name="connsiteY52" fmla="*/ 6315826 h 6685267"/>
                <a:gd name="connsiteX53" fmla="*/ 3517463 w 5822102"/>
                <a:gd name="connsiteY53" fmla="*/ 6313971 h 6685267"/>
                <a:gd name="connsiteX54" fmla="*/ 3671452 w 5822102"/>
                <a:gd name="connsiteY54" fmla="*/ 6301233 h 6685267"/>
                <a:gd name="connsiteX55" fmla="*/ 4265460 w 5822102"/>
                <a:gd name="connsiteY55" fmla="*/ 6149638 h 6685267"/>
                <a:gd name="connsiteX56" fmla="*/ 4546587 w 5822102"/>
                <a:gd name="connsiteY56" fmla="*/ 6018079 h 6685267"/>
                <a:gd name="connsiteX57" fmla="*/ 4818030 w 5822102"/>
                <a:gd name="connsiteY57" fmla="*/ 5858029 h 6685267"/>
                <a:gd name="connsiteX58" fmla="*/ 5081870 w 5822102"/>
                <a:gd name="connsiteY58" fmla="*/ 5676903 h 6685267"/>
                <a:gd name="connsiteX59" fmla="*/ 5212073 w 5822102"/>
                <a:gd name="connsiteY59" fmla="*/ 5581013 h 6685267"/>
                <a:gd name="connsiteX60" fmla="*/ 5343625 w 5822102"/>
                <a:gd name="connsiteY60" fmla="*/ 5481533 h 6685267"/>
                <a:gd name="connsiteX61" fmla="*/ 5610378 w 5822102"/>
                <a:gd name="connsiteY61" fmla="*/ 5284425 h 6685267"/>
                <a:gd name="connsiteX62" fmla="*/ 5822102 w 5822102"/>
                <a:gd name="connsiteY62" fmla="*/ 5126414 h 6685267"/>
                <a:gd name="connsiteX63" fmla="*/ 5822102 w 5822102"/>
                <a:gd name="connsiteY63" fmla="*/ 5556641 h 6685267"/>
                <a:gd name="connsiteX64" fmla="*/ 5576325 w 5822102"/>
                <a:gd name="connsiteY64" fmla="*/ 5749979 h 6685267"/>
                <a:gd name="connsiteX65" fmla="*/ 5447715 w 5822102"/>
                <a:gd name="connsiteY65" fmla="*/ 5852818 h 6685267"/>
                <a:gd name="connsiteX66" fmla="*/ 5315059 w 5822102"/>
                <a:gd name="connsiteY66" fmla="*/ 5956236 h 6685267"/>
                <a:gd name="connsiteX67" fmla="*/ 5038468 w 5822102"/>
                <a:gd name="connsiteY67" fmla="*/ 6155776 h 6685267"/>
                <a:gd name="connsiteX68" fmla="*/ 4741892 w 5822102"/>
                <a:gd name="connsiteY68" fmla="*/ 6338292 h 6685267"/>
                <a:gd name="connsiteX69" fmla="*/ 4420920 w 5822102"/>
                <a:gd name="connsiteY69" fmla="*/ 6492203 h 6685267"/>
                <a:gd name="connsiteX70" fmla="*/ 3717672 w 5822102"/>
                <a:gd name="connsiteY70" fmla="*/ 6670434 h 6685267"/>
                <a:gd name="connsiteX71" fmla="*/ 3535853 w 5822102"/>
                <a:gd name="connsiteY71" fmla="*/ 6683289 h 6685267"/>
                <a:gd name="connsiteX72" fmla="*/ 3490367 w 5822102"/>
                <a:gd name="connsiteY72" fmla="*/ 6684910 h 6685267"/>
                <a:gd name="connsiteX73" fmla="*/ 3445005 w 5822102"/>
                <a:gd name="connsiteY73" fmla="*/ 6685142 h 6685267"/>
                <a:gd name="connsiteX74" fmla="*/ 3355872 w 5822102"/>
                <a:gd name="connsiteY74" fmla="*/ 6684100 h 6685267"/>
                <a:gd name="connsiteX75" fmla="*/ 3179203 w 5822102"/>
                <a:gd name="connsiteY75" fmla="*/ 6677150 h 6685267"/>
                <a:gd name="connsiteX76" fmla="*/ 3002410 w 5822102"/>
                <a:gd name="connsiteY76" fmla="*/ 6661169 h 6685267"/>
                <a:gd name="connsiteX77" fmla="*/ 2650296 w 5822102"/>
                <a:gd name="connsiteY77" fmla="*/ 6604191 h 6685267"/>
                <a:gd name="connsiteX78" fmla="*/ 2306028 w 5822102"/>
                <a:gd name="connsiteY78" fmla="*/ 6505869 h 6685267"/>
                <a:gd name="connsiteX79" fmla="*/ 1978803 w 5822102"/>
                <a:gd name="connsiteY79" fmla="*/ 6363307 h 6685267"/>
                <a:gd name="connsiteX80" fmla="*/ 1678428 w 5822102"/>
                <a:gd name="connsiteY80" fmla="*/ 6177779 h 6685267"/>
                <a:gd name="connsiteX81" fmla="*/ 1175880 w 5822102"/>
                <a:gd name="connsiteY81" fmla="*/ 5710373 h 6685267"/>
                <a:gd name="connsiteX82" fmla="*/ 971502 w 5822102"/>
                <a:gd name="connsiteY82" fmla="*/ 5445399 h 6685267"/>
                <a:gd name="connsiteX83" fmla="*/ 790909 w 5822102"/>
                <a:gd name="connsiteY83" fmla="*/ 5169078 h 6685267"/>
                <a:gd name="connsiteX84" fmla="*/ 706680 w 5822102"/>
                <a:gd name="connsiteY84" fmla="*/ 5031959 h 6685267"/>
                <a:gd name="connsiteX85" fmla="*/ 619143 w 5822102"/>
                <a:gd name="connsiteY85" fmla="*/ 4897157 h 6685267"/>
                <a:gd name="connsiteX86" fmla="*/ 436465 w 5822102"/>
                <a:gd name="connsiteY86" fmla="*/ 4628710 h 6685267"/>
                <a:gd name="connsiteX87" fmla="*/ 347088 w 5822102"/>
                <a:gd name="connsiteY87" fmla="*/ 4492171 h 6685267"/>
                <a:gd name="connsiteX88" fmla="*/ 262001 w 5822102"/>
                <a:gd name="connsiteY88" fmla="*/ 4352619 h 6685267"/>
                <a:gd name="connsiteX89" fmla="*/ 118679 w 5822102"/>
                <a:gd name="connsiteY89" fmla="*/ 4059853 h 6685267"/>
                <a:gd name="connsiteX90" fmla="*/ 28322 w 5822102"/>
                <a:gd name="connsiteY90" fmla="*/ 3749136 h 6685267"/>
                <a:gd name="connsiteX91" fmla="*/ 0 w 5822102"/>
                <a:gd name="connsiteY91" fmla="*/ 3428922 h 6685267"/>
                <a:gd name="connsiteX92" fmla="*/ 253052 w 5822102"/>
                <a:gd name="connsiteY92" fmla="*/ 2174356 h 6685267"/>
                <a:gd name="connsiteX93" fmla="*/ 389141 w 5822102"/>
                <a:gd name="connsiteY93" fmla="*/ 1877652 h 6685267"/>
                <a:gd name="connsiteX94" fmla="*/ 552079 w 5822102"/>
                <a:gd name="connsiteY94" fmla="*/ 1591834 h 6685267"/>
                <a:gd name="connsiteX95" fmla="*/ 954950 w 5822102"/>
                <a:gd name="connsiteY95" fmla="*/ 1061773 h 6685267"/>
                <a:gd name="connsiteX96" fmla="*/ 1192922 w 5822102"/>
                <a:gd name="connsiteY96" fmla="*/ 822626 h 6685267"/>
                <a:gd name="connsiteX97" fmla="*/ 1255939 w 5822102"/>
                <a:gd name="connsiteY97" fmla="*/ 765880 h 6685267"/>
                <a:gd name="connsiteX98" fmla="*/ 1320183 w 5822102"/>
                <a:gd name="connsiteY98" fmla="*/ 710291 h 6685267"/>
                <a:gd name="connsiteX99" fmla="*/ 1452961 w 5822102"/>
                <a:gd name="connsiteY99" fmla="*/ 603514 h 6685267"/>
                <a:gd name="connsiteX100" fmla="*/ 2033360 w 5822102"/>
                <a:gd name="connsiteY100" fmla="*/ 235818 h 6685267"/>
                <a:gd name="connsiteX101" fmla="*/ 2512513 w 5822102"/>
                <a:gd name="connsiteY101" fmla="*/ 30012 h 6685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5822102" h="6685267">
                  <a:moveTo>
                    <a:pt x="2605444" y="0"/>
                  </a:moveTo>
                  <a:lnTo>
                    <a:pt x="4757391" y="0"/>
                  </a:lnTo>
                  <a:lnTo>
                    <a:pt x="4913680" y="56274"/>
                  </a:lnTo>
                  <a:cubicBezTo>
                    <a:pt x="5074659" y="119278"/>
                    <a:pt x="5229483" y="195083"/>
                    <a:pt x="5376238" y="282027"/>
                  </a:cubicBezTo>
                  <a:cubicBezTo>
                    <a:pt x="5474014" y="340105"/>
                    <a:pt x="5568080" y="403280"/>
                    <a:pt x="5658024" y="471014"/>
                  </a:cubicBezTo>
                  <a:lnTo>
                    <a:pt x="5822102" y="609109"/>
                  </a:lnTo>
                  <a:lnTo>
                    <a:pt x="5822102" y="760697"/>
                  </a:lnTo>
                  <a:lnTo>
                    <a:pt x="5707785" y="666601"/>
                  </a:lnTo>
                  <a:cubicBezTo>
                    <a:pt x="5665273" y="633682"/>
                    <a:pt x="5621749" y="602008"/>
                    <a:pt x="5577306" y="571666"/>
                  </a:cubicBezTo>
                  <a:cubicBezTo>
                    <a:pt x="5487929" y="511562"/>
                    <a:pt x="5395118" y="456089"/>
                    <a:pt x="5298630" y="407449"/>
                  </a:cubicBezTo>
                  <a:cubicBezTo>
                    <a:pt x="5106266" y="309010"/>
                    <a:pt x="4901153" y="235355"/>
                    <a:pt x="4690768" y="184979"/>
                  </a:cubicBezTo>
                  <a:cubicBezTo>
                    <a:pt x="4480382" y="134486"/>
                    <a:pt x="4264724" y="106807"/>
                    <a:pt x="4048577" y="99280"/>
                  </a:cubicBezTo>
                  <a:cubicBezTo>
                    <a:pt x="3832182" y="90709"/>
                    <a:pt x="3617997" y="102290"/>
                    <a:pt x="3405404" y="131937"/>
                  </a:cubicBezTo>
                  <a:cubicBezTo>
                    <a:pt x="3299353" y="147340"/>
                    <a:pt x="3193915" y="166449"/>
                    <a:pt x="3089702" y="190190"/>
                  </a:cubicBezTo>
                  <a:cubicBezTo>
                    <a:pt x="2985491" y="214278"/>
                    <a:pt x="2882137" y="241725"/>
                    <a:pt x="2780132" y="273457"/>
                  </a:cubicBezTo>
                  <a:cubicBezTo>
                    <a:pt x="2678126" y="305073"/>
                    <a:pt x="2577348" y="340510"/>
                    <a:pt x="2478040" y="379654"/>
                  </a:cubicBezTo>
                  <a:cubicBezTo>
                    <a:pt x="2378854" y="418914"/>
                    <a:pt x="2281017" y="461763"/>
                    <a:pt x="2184897" y="507972"/>
                  </a:cubicBezTo>
                  <a:cubicBezTo>
                    <a:pt x="1992657" y="600271"/>
                    <a:pt x="1806791" y="705542"/>
                    <a:pt x="1629141" y="823205"/>
                  </a:cubicBezTo>
                  <a:cubicBezTo>
                    <a:pt x="1584882" y="852736"/>
                    <a:pt x="1540745" y="882731"/>
                    <a:pt x="1497711" y="914000"/>
                  </a:cubicBezTo>
                  <a:cubicBezTo>
                    <a:pt x="1475888" y="929286"/>
                    <a:pt x="1454555" y="945153"/>
                    <a:pt x="1433099" y="960903"/>
                  </a:cubicBezTo>
                  <a:cubicBezTo>
                    <a:pt x="1411521" y="976537"/>
                    <a:pt x="1390311" y="992634"/>
                    <a:pt x="1369346" y="1008963"/>
                  </a:cubicBezTo>
                  <a:cubicBezTo>
                    <a:pt x="1285119" y="1074165"/>
                    <a:pt x="1202730" y="1141797"/>
                    <a:pt x="1123406" y="1212905"/>
                  </a:cubicBezTo>
                  <a:cubicBezTo>
                    <a:pt x="964391" y="1354656"/>
                    <a:pt x="816900" y="1509261"/>
                    <a:pt x="684367" y="1675564"/>
                  </a:cubicBezTo>
                  <a:cubicBezTo>
                    <a:pt x="618161" y="1758716"/>
                    <a:pt x="555512" y="1844763"/>
                    <a:pt x="497153" y="1933588"/>
                  </a:cubicBezTo>
                  <a:cubicBezTo>
                    <a:pt x="439775" y="2022877"/>
                    <a:pt x="385584" y="2114367"/>
                    <a:pt x="337770" y="2208983"/>
                  </a:cubicBezTo>
                  <a:cubicBezTo>
                    <a:pt x="325388" y="2232493"/>
                    <a:pt x="313862" y="2256349"/>
                    <a:pt x="302461" y="2280207"/>
                  </a:cubicBezTo>
                  <a:lnTo>
                    <a:pt x="285296" y="2316107"/>
                  </a:lnTo>
                  <a:lnTo>
                    <a:pt x="268991" y="2352355"/>
                  </a:lnTo>
                  <a:cubicBezTo>
                    <a:pt x="258324" y="2376560"/>
                    <a:pt x="247535" y="2400764"/>
                    <a:pt x="237849" y="2425432"/>
                  </a:cubicBezTo>
                  <a:cubicBezTo>
                    <a:pt x="228163" y="2450099"/>
                    <a:pt x="217498" y="2474419"/>
                    <a:pt x="208670" y="2499319"/>
                  </a:cubicBezTo>
                  <a:cubicBezTo>
                    <a:pt x="170909" y="2598219"/>
                    <a:pt x="138908" y="2699206"/>
                    <a:pt x="113775" y="2801929"/>
                  </a:cubicBezTo>
                  <a:cubicBezTo>
                    <a:pt x="62773" y="3006911"/>
                    <a:pt x="36659" y="3217917"/>
                    <a:pt x="36781" y="3428922"/>
                  </a:cubicBezTo>
                  <a:cubicBezTo>
                    <a:pt x="37394" y="3534078"/>
                    <a:pt x="47816" y="3639001"/>
                    <a:pt x="69148" y="3741955"/>
                  </a:cubicBezTo>
                  <a:cubicBezTo>
                    <a:pt x="91585" y="3844679"/>
                    <a:pt x="124074" y="3945202"/>
                    <a:pt x="167966" y="4041323"/>
                  </a:cubicBezTo>
                  <a:cubicBezTo>
                    <a:pt x="178387" y="4065528"/>
                    <a:pt x="190525" y="4089153"/>
                    <a:pt x="202049" y="4112894"/>
                  </a:cubicBezTo>
                  <a:cubicBezTo>
                    <a:pt x="214555" y="4136288"/>
                    <a:pt x="226447" y="4159912"/>
                    <a:pt x="239933" y="4182843"/>
                  </a:cubicBezTo>
                  <a:cubicBezTo>
                    <a:pt x="265680" y="4229167"/>
                    <a:pt x="294368" y="4274101"/>
                    <a:pt x="323916" y="4318456"/>
                  </a:cubicBezTo>
                  <a:cubicBezTo>
                    <a:pt x="353341" y="4362927"/>
                    <a:pt x="384849" y="4406240"/>
                    <a:pt x="416604" y="4449436"/>
                  </a:cubicBezTo>
                  <a:cubicBezTo>
                    <a:pt x="448847" y="4492286"/>
                    <a:pt x="482319" y="4534557"/>
                    <a:pt x="515911" y="4576711"/>
                  </a:cubicBezTo>
                  <a:cubicBezTo>
                    <a:pt x="583219" y="4661137"/>
                    <a:pt x="653594" y="4743825"/>
                    <a:pt x="722619" y="4828482"/>
                  </a:cubicBezTo>
                  <a:cubicBezTo>
                    <a:pt x="757315" y="4870637"/>
                    <a:pt x="791889" y="4913138"/>
                    <a:pt x="825972" y="4956104"/>
                  </a:cubicBezTo>
                  <a:cubicBezTo>
                    <a:pt x="859934" y="4998722"/>
                    <a:pt x="893649" y="5044004"/>
                    <a:pt x="926506" y="5085347"/>
                  </a:cubicBezTo>
                  <a:cubicBezTo>
                    <a:pt x="959119" y="5127734"/>
                    <a:pt x="993324" y="5168847"/>
                    <a:pt x="1027040" y="5210191"/>
                  </a:cubicBezTo>
                  <a:cubicBezTo>
                    <a:pt x="1061737" y="5250840"/>
                    <a:pt x="1096188" y="5291488"/>
                    <a:pt x="1132110" y="5330748"/>
                  </a:cubicBezTo>
                  <a:cubicBezTo>
                    <a:pt x="1203465" y="5409731"/>
                    <a:pt x="1277639" y="5485818"/>
                    <a:pt x="1354880" y="5558083"/>
                  </a:cubicBezTo>
                  <a:cubicBezTo>
                    <a:pt x="1509603" y="5702266"/>
                    <a:pt x="1676588" y="5830930"/>
                    <a:pt x="1855220" y="5937591"/>
                  </a:cubicBezTo>
                  <a:cubicBezTo>
                    <a:pt x="1944720" y="5990632"/>
                    <a:pt x="2036549" y="6039272"/>
                    <a:pt x="2131810" y="6080268"/>
                  </a:cubicBezTo>
                  <a:cubicBezTo>
                    <a:pt x="2226460" y="6122423"/>
                    <a:pt x="2324173" y="6157977"/>
                    <a:pt x="2423726" y="6188087"/>
                  </a:cubicBezTo>
                  <a:cubicBezTo>
                    <a:pt x="2523280" y="6218313"/>
                    <a:pt x="2624794" y="6242749"/>
                    <a:pt x="2727780" y="6262552"/>
                  </a:cubicBezTo>
                  <a:cubicBezTo>
                    <a:pt x="2830890" y="6282008"/>
                    <a:pt x="2935714" y="6295326"/>
                    <a:pt x="3041276" y="6304245"/>
                  </a:cubicBezTo>
                  <a:cubicBezTo>
                    <a:pt x="3146836" y="6313277"/>
                    <a:pt x="3253499" y="6317215"/>
                    <a:pt x="3360532" y="6317331"/>
                  </a:cubicBezTo>
                  <a:cubicBezTo>
                    <a:pt x="3387259" y="6317331"/>
                    <a:pt x="3414354" y="6317794"/>
                    <a:pt x="3439855" y="6316751"/>
                  </a:cubicBezTo>
                  <a:lnTo>
                    <a:pt x="3478721" y="6315826"/>
                  </a:lnTo>
                  <a:lnTo>
                    <a:pt x="3517463" y="6313971"/>
                  </a:lnTo>
                  <a:cubicBezTo>
                    <a:pt x="3569078" y="6311772"/>
                    <a:pt x="3620449" y="6306907"/>
                    <a:pt x="3671452" y="6301233"/>
                  </a:cubicBezTo>
                  <a:cubicBezTo>
                    <a:pt x="3875707" y="6277608"/>
                    <a:pt x="4074445" y="6225841"/>
                    <a:pt x="4265460" y="6149638"/>
                  </a:cubicBezTo>
                  <a:cubicBezTo>
                    <a:pt x="4361212" y="6111884"/>
                    <a:pt x="4454636" y="6067065"/>
                    <a:pt x="4546587" y="6018079"/>
                  </a:cubicBezTo>
                  <a:cubicBezTo>
                    <a:pt x="4638662" y="5969322"/>
                    <a:pt x="4729020" y="5915240"/>
                    <a:pt x="4818030" y="5858029"/>
                  </a:cubicBezTo>
                  <a:cubicBezTo>
                    <a:pt x="4907038" y="5800703"/>
                    <a:pt x="4994577" y="5739672"/>
                    <a:pt x="5081870" y="5676903"/>
                  </a:cubicBezTo>
                  <a:cubicBezTo>
                    <a:pt x="5125392" y="5645519"/>
                    <a:pt x="5168794" y="5613324"/>
                    <a:pt x="5212073" y="5581013"/>
                  </a:cubicBezTo>
                  <a:lnTo>
                    <a:pt x="5343625" y="5481533"/>
                  </a:lnTo>
                  <a:cubicBezTo>
                    <a:pt x="5432696" y="5414768"/>
                    <a:pt x="5521951" y="5349452"/>
                    <a:pt x="5610378" y="5284425"/>
                  </a:cubicBezTo>
                  <a:lnTo>
                    <a:pt x="5822102" y="5126414"/>
                  </a:lnTo>
                  <a:lnTo>
                    <a:pt x="5822102" y="5556641"/>
                  </a:lnTo>
                  <a:lnTo>
                    <a:pt x="5576325" y="5749979"/>
                  </a:lnTo>
                  <a:lnTo>
                    <a:pt x="5447715" y="5852818"/>
                  </a:lnTo>
                  <a:cubicBezTo>
                    <a:pt x="5403945" y="5887445"/>
                    <a:pt x="5359932" y="5922073"/>
                    <a:pt x="5315059" y="5956236"/>
                  </a:cubicBezTo>
                  <a:cubicBezTo>
                    <a:pt x="5225682" y="6024680"/>
                    <a:pt x="5133976" y="6091734"/>
                    <a:pt x="5038468" y="6155776"/>
                  </a:cubicBezTo>
                  <a:cubicBezTo>
                    <a:pt x="4943084" y="6219703"/>
                    <a:pt x="4845002" y="6281777"/>
                    <a:pt x="4741892" y="6338292"/>
                  </a:cubicBezTo>
                  <a:cubicBezTo>
                    <a:pt x="4638784" y="6394692"/>
                    <a:pt x="4532120" y="6447038"/>
                    <a:pt x="4420920" y="6492203"/>
                  </a:cubicBezTo>
                  <a:cubicBezTo>
                    <a:pt x="4199255" y="6583693"/>
                    <a:pt x="3959813" y="6644840"/>
                    <a:pt x="3717672" y="6670434"/>
                  </a:cubicBezTo>
                  <a:cubicBezTo>
                    <a:pt x="3657106" y="6676456"/>
                    <a:pt x="3596419" y="6681321"/>
                    <a:pt x="3535853" y="6683289"/>
                  </a:cubicBezTo>
                  <a:lnTo>
                    <a:pt x="3490367" y="6684910"/>
                  </a:lnTo>
                  <a:lnTo>
                    <a:pt x="3445005" y="6685142"/>
                  </a:lnTo>
                  <a:cubicBezTo>
                    <a:pt x="3414354" y="6685605"/>
                    <a:pt x="3385297" y="6684679"/>
                    <a:pt x="3355872" y="6684100"/>
                  </a:cubicBezTo>
                  <a:cubicBezTo>
                    <a:pt x="3297146" y="6683405"/>
                    <a:pt x="3238052" y="6680047"/>
                    <a:pt x="3179203" y="6677150"/>
                  </a:cubicBezTo>
                  <a:cubicBezTo>
                    <a:pt x="3120232" y="6672519"/>
                    <a:pt x="3061259" y="6668233"/>
                    <a:pt x="3002410" y="6661169"/>
                  </a:cubicBezTo>
                  <a:cubicBezTo>
                    <a:pt x="2884589" y="6647851"/>
                    <a:pt x="2766891" y="6629669"/>
                    <a:pt x="2650296" y="6604191"/>
                  </a:cubicBezTo>
                  <a:cubicBezTo>
                    <a:pt x="2533702" y="6578713"/>
                    <a:pt x="2418456" y="6545938"/>
                    <a:pt x="2306028" y="6505869"/>
                  </a:cubicBezTo>
                  <a:cubicBezTo>
                    <a:pt x="2193602" y="6465683"/>
                    <a:pt x="2084118" y="6417738"/>
                    <a:pt x="1978803" y="6363307"/>
                  </a:cubicBezTo>
                  <a:cubicBezTo>
                    <a:pt x="1873855" y="6308066"/>
                    <a:pt x="1773077" y="6246340"/>
                    <a:pt x="1678428" y="6177779"/>
                  </a:cubicBezTo>
                  <a:cubicBezTo>
                    <a:pt x="1488393" y="6041356"/>
                    <a:pt x="1321900" y="5881423"/>
                    <a:pt x="1175880" y="5710373"/>
                  </a:cubicBezTo>
                  <a:cubicBezTo>
                    <a:pt x="1103177" y="5624441"/>
                    <a:pt x="1035501" y="5535732"/>
                    <a:pt x="971502" y="5445399"/>
                  </a:cubicBezTo>
                  <a:cubicBezTo>
                    <a:pt x="907380" y="5355069"/>
                    <a:pt x="847550" y="5262768"/>
                    <a:pt x="790909" y="5169078"/>
                  </a:cubicBezTo>
                  <a:cubicBezTo>
                    <a:pt x="761974" y="5121712"/>
                    <a:pt x="735492" y="5077357"/>
                    <a:pt x="706680" y="5031959"/>
                  </a:cubicBezTo>
                  <a:cubicBezTo>
                    <a:pt x="678114" y="4986910"/>
                    <a:pt x="649058" y="4941860"/>
                    <a:pt x="619143" y="4897157"/>
                  </a:cubicBezTo>
                  <a:lnTo>
                    <a:pt x="436465" y="4628710"/>
                  </a:lnTo>
                  <a:cubicBezTo>
                    <a:pt x="406182" y="4583544"/>
                    <a:pt x="376267" y="4538147"/>
                    <a:pt x="347088" y="4492171"/>
                  </a:cubicBezTo>
                  <a:cubicBezTo>
                    <a:pt x="317908" y="4446194"/>
                    <a:pt x="288974" y="4400102"/>
                    <a:pt x="262001" y="4352619"/>
                  </a:cubicBezTo>
                  <a:cubicBezTo>
                    <a:pt x="207934" y="4258119"/>
                    <a:pt x="158280" y="4160840"/>
                    <a:pt x="118679" y="4059853"/>
                  </a:cubicBezTo>
                  <a:cubicBezTo>
                    <a:pt x="78343" y="3959214"/>
                    <a:pt x="48429" y="3854870"/>
                    <a:pt x="28322" y="3749136"/>
                  </a:cubicBezTo>
                  <a:cubicBezTo>
                    <a:pt x="9073" y="3643402"/>
                    <a:pt x="0" y="3536046"/>
                    <a:pt x="0" y="3428922"/>
                  </a:cubicBezTo>
                  <a:cubicBezTo>
                    <a:pt x="1594" y="3001816"/>
                    <a:pt x="89010" y="2575868"/>
                    <a:pt x="253052" y="2174356"/>
                  </a:cubicBezTo>
                  <a:cubicBezTo>
                    <a:pt x="294246" y="2074066"/>
                    <a:pt x="338873" y="1974700"/>
                    <a:pt x="389141" y="1877652"/>
                  </a:cubicBezTo>
                  <a:cubicBezTo>
                    <a:pt x="438672" y="1780256"/>
                    <a:pt x="493230" y="1684945"/>
                    <a:pt x="552079" y="1591834"/>
                  </a:cubicBezTo>
                  <a:cubicBezTo>
                    <a:pt x="669900" y="1405728"/>
                    <a:pt x="804394" y="1227729"/>
                    <a:pt x="954950" y="1061773"/>
                  </a:cubicBezTo>
                  <a:cubicBezTo>
                    <a:pt x="1030597" y="979085"/>
                    <a:pt x="1109552" y="898829"/>
                    <a:pt x="1192922" y="822626"/>
                  </a:cubicBezTo>
                  <a:cubicBezTo>
                    <a:pt x="1213642" y="803402"/>
                    <a:pt x="1234483" y="784409"/>
                    <a:pt x="1255939" y="765880"/>
                  </a:cubicBezTo>
                  <a:cubicBezTo>
                    <a:pt x="1277273" y="747234"/>
                    <a:pt x="1298237" y="728241"/>
                    <a:pt x="1320183" y="710291"/>
                  </a:cubicBezTo>
                  <a:cubicBezTo>
                    <a:pt x="1363585" y="673811"/>
                    <a:pt x="1408088" y="638489"/>
                    <a:pt x="1452961" y="603514"/>
                  </a:cubicBezTo>
                  <a:cubicBezTo>
                    <a:pt x="1633310" y="464543"/>
                    <a:pt x="1828125" y="341437"/>
                    <a:pt x="2033360" y="235818"/>
                  </a:cubicBezTo>
                  <a:cubicBezTo>
                    <a:pt x="2187242" y="156561"/>
                    <a:pt x="2347554" y="87597"/>
                    <a:pt x="2512513" y="3001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15102EBE-A80F-4CFF-B1DD-941EF9728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04998" y="98659"/>
              <a:ext cx="5774333" cy="6315453"/>
            </a:xfrm>
            <a:custGeom>
              <a:avLst/>
              <a:gdLst>
                <a:gd name="connsiteX0" fmla="*/ 3707237 w 5774333"/>
                <a:gd name="connsiteY0" fmla="*/ 1489 h 6315453"/>
                <a:gd name="connsiteX1" fmla="*/ 4037665 w 5774333"/>
                <a:gd name="connsiteY1" fmla="*/ 6121 h 6315453"/>
                <a:gd name="connsiteX2" fmla="*/ 4692239 w 5774333"/>
                <a:gd name="connsiteY2" fmla="*/ 102128 h 6315453"/>
                <a:gd name="connsiteX3" fmla="*/ 5315059 w 5774333"/>
                <a:gd name="connsiteY3" fmla="*/ 324945 h 6315453"/>
                <a:gd name="connsiteX4" fmla="*/ 5738325 w 5774333"/>
                <a:gd name="connsiteY4" fmla="*/ 578286 h 6315453"/>
                <a:gd name="connsiteX5" fmla="*/ 5774333 w 5774333"/>
                <a:gd name="connsiteY5" fmla="*/ 606551 h 6315453"/>
                <a:gd name="connsiteX6" fmla="*/ 5774333 w 5774333"/>
                <a:gd name="connsiteY6" fmla="*/ 975490 h 6315453"/>
                <a:gd name="connsiteX7" fmla="*/ 5676001 w 5774333"/>
                <a:gd name="connsiteY7" fmla="*/ 889749 h 6315453"/>
                <a:gd name="connsiteX8" fmla="*/ 5177132 w 5774333"/>
                <a:gd name="connsiteY8" fmla="*/ 581926 h 6315453"/>
                <a:gd name="connsiteX9" fmla="*/ 4615735 w 5774333"/>
                <a:gd name="connsiteY9" fmla="*/ 388640 h 6315453"/>
                <a:gd name="connsiteX10" fmla="*/ 4020010 w 5774333"/>
                <a:gd name="connsiteY10" fmla="*/ 308500 h 6315453"/>
                <a:gd name="connsiteX11" fmla="*/ 3416315 w 5774333"/>
                <a:gd name="connsiteY11" fmla="*/ 328882 h 6315453"/>
                <a:gd name="connsiteX12" fmla="*/ 2823779 w 5774333"/>
                <a:gd name="connsiteY12" fmla="*/ 446545 h 6315453"/>
                <a:gd name="connsiteX13" fmla="*/ 2256987 w 5774333"/>
                <a:gd name="connsiteY13" fmla="*/ 651296 h 6315453"/>
                <a:gd name="connsiteX14" fmla="*/ 1244169 w 5774333"/>
                <a:gd name="connsiteY14" fmla="*/ 1280374 h 6315453"/>
                <a:gd name="connsiteX15" fmla="*/ 830141 w 5774333"/>
                <a:gd name="connsiteY15" fmla="*/ 1700184 h 6315453"/>
                <a:gd name="connsiteX16" fmla="*/ 502792 w 5774333"/>
                <a:gd name="connsiteY16" fmla="*/ 2182300 h 6315453"/>
                <a:gd name="connsiteX17" fmla="*/ 280637 w 5774333"/>
                <a:gd name="connsiteY17" fmla="*/ 2715256 h 6315453"/>
                <a:gd name="connsiteX18" fmla="*/ 199843 w 5774333"/>
                <a:gd name="connsiteY18" fmla="*/ 3283418 h 6315453"/>
                <a:gd name="connsiteX19" fmla="*/ 233926 w 5774333"/>
                <a:gd name="connsiteY19" fmla="*/ 3561593 h 6315453"/>
                <a:gd name="connsiteX20" fmla="*/ 334582 w 5774333"/>
                <a:gd name="connsiteY20" fmla="*/ 3821816 h 6315453"/>
                <a:gd name="connsiteX21" fmla="*/ 404834 w 5774333"/>
                <a:gd name="connsiteY21" fmla="*/ 3944343 h 6315453"/>
                <a:gd name="connsiteX22" fmla="*/ 485506 w 5774333"/>
                <a:gd name="connsiteY22" fmla="*/ 4062932 h 6315453"/>
                <a:gd name="connsiteX23" fmla="*/ 671861 w 5774333"/>
                <a:gd name="connsiteY23" fmla="*/ 4292120 h 6315453"/>
                <a:gd name="connsiteX24" fmla="*/ 873542 w 5774333"/>
                <a:gd name="connsiteY24" fmla="*/ 4523044 h 6315453"/>
                <a:gd name="connsiteX25" fmla="*/ 973831 w 5774333"/>
                <a:gd name="connsiteY25" fmla="*/ 4643601 h 6315453"/>
                <a:gd name="connsiteX26" fmla="*/ 1022014 w 5774333"/>
                <a:gd name="connsiteY26" fmla="*/ 4702780 h 6315453"/>
                <a:gd name="connsiteX27" fmla="*/ 1069215 w 5774333"/>
                <a:gd name="connsiteY27" fmla="*/ 4759411 h 6315453"/>
                <a:gd name="connsiteX28" fmla="*/ 1474784 w 5774333"/>
                <a:gd name="connsiteY28" fmla="*/ 5177948 h 6315453"/>
                <a:gd name="connsiteX29" fmla="*/ 1690442 w 5774333"/>
                <a:gd name="connsiteY29" fmla="*/ 5366255 h 6315453"/>
                <a:gd name="connsiteX30" fmla="*/ 1916276 w 5774333"/>
                <a:gd name="connsiteY30" fmla="*/ 5539852 h 6315453"/>
                <a:gd name="connsiteX31" fmla="*/ 2420784 w 5774333"/>
                <a:gd name="connsiteY31" fmla="*/ 5814437 h 6315453"/>
                <a:gd name="connsiteX32" fmla="*/ 2703015 w 5774333"/>
                <a:gd name="connsiteY32" fmla="*/ 5892029 h 6315453"/>
                <a:gd name="connsiteX33" fmla="*/ 2775350 w 5774333"/>
                <a:gd name="connsiteY33" fmla="*/ 5905695 h 6315453"/>
                <a:gd name="connsiteX34" fmla="*/ 2848299 w 5774333"/>
                <a:gd name="connsiteY34" fmla="*/ 5917161 h 6315453"/>
                <a:gd name="connsiteX35" fmla="*/ 2995544 w 5774333"/>
                <a:gd name="connsiteY35" fmla="*/ 5933605 h 6315453"/>
                <a:gd name="connsiteX36" fmla="*/ 3069596 w 5774333"/>
                <a:gd name="connsiteY36" fmla="*/ 5938933 h 6315453"/>
                <a:gd name="connsiteX37" fmla="*/ 3143894 w 5774333"/>
                <a:gd name="connsiteY37" fmla="*/ 5942639 h 6315453"/>
                <a:gd name="connsiteX38" fmla="*/ 3218436 w 5774333"/>
                <a:gd name="connsiteY38" fmla="*/ 5944260 h 6315453"/>
                <a:gd name="connsiteX39" fmla="*/ 3293101 w 5774333"/>
                <a:gd name="connsiteY39" fmla="*/ 5943913 h 6315453"/>
                <a:gd name="connsiteX40" fmla="*/ 3330494 w 5774333"/>
                <a:gd name="connsiteY40" fmla="*/ 5943565 h 6315453"/>
                <a:gd name="connsiteX41" fmla="*/ 3366540 w 5774333"/>
                <a:gd name="connsiteY41" fmla="*/ 5942059 h 6315453"/>
                <a:gd name="connsiteX42" fmla="*/ 3402462 w 5774333"/>
                <a:gd name="connsiteY42" fmla="*/ 5940323 h 6315453"/>
                <a:gd name="connsiteX43" fmla="*/ 3438262 w 5774333"/>
                <a:gd name="connsiteY43" fmla="*/ 5937543 h 6315453"/>
                <a:gd name="connsiteX44" fmla="*/ 3580236 w 5774333"/>
                <a:gd name="connsiteY44" fmla="*/ 5920982 h 6315453"/>
                <a:gd name="connsiteX45" fmla="*/ 4121034 w 5774333"/>
                <a:gd name="connsiteY45" fmla="*/ 5753290 h 6315453"/>
                <a:gd name="connsiteX46" fmla="*/ 4620639 w 5774333"/>
                <a:gd name="connsiteY46" fmla="*/ 5459364 h 6315453"/>
                <a:gd name="connsiteX47" fmla="*/ 4741771 w 5774333"/>
                <a:gd name="connsiteY47" fmla="*/ 5372971 h 6315453"/>
                <a:gd name="connsiteX48" fmla="*/ 4862901 w 5774333"/>
                <a:gd name="connsiteY48" fmla="*/ 5283682 h 6315453"/>
                <a:gd name="connsiteX49" fmla="*/ 5108229 w 5774333"/>
                <a:gd name="connsiteY49" fmla="*/ 5098386 h 6315453"/>
                <a:gd name="connsiteX50" fmla="*/ 5612493 w 5774333"/>
                <a:gd name="connsiteY50" fmla="*/ 4739724 h 6315453"/>
                <a:gd name="connsiteX51" fmla="*/ 5774333 w 5774333"/>
                <a:gd name="connsiteY51" fmla="*/ 4623488 h 6315453"/>
                <a:gd name="connsiteX52" fmla="*/ 5774333 w 5774333"/>
                <a:gd name="connsiteY52" fmla="*/ 5232926 h 6315453"/>
                <a:gd name="connsiteX53" fmla="*/ 5676492 w 5774333"/>
                <a:gd name="connsiteY53" fmla="*/ 5306859 h 6315453"/>
                <a:gd name="connsiteX54" fmla="*/ 5426260 w 5774333"/>
                <a:gd name="connsiteY54" fmla="*/ 5486233 h 6315453"/>
                <a:gd name="connsiteX55" fmla="*/ 5300225 w 5774333"/>
                <a:gd name="connsiteY55" fmla="*/ 5576217 h 6315453"/>
                <a:gd name="connsiteX56" fmla="*/ 5170757 w 5774333"/>
                <a:gd name="connsiteY56" fmla="*/ 5666780 h 6315453"/>
                <a:gd name="connsiteX57" fmla="*/ 5038100 w 5774333"/>
                <a:gd name="connsiteY57" fmla="*/ 5756185 h 6315453"/>
                <a:gd name="connsiteX58" fmla="*/ 4901276 w 5774333"/>
                <a:gd name="connsiteY58" fmla="*/ 5843043 h 6315453"/>
                <a:gd name="connsiteX59" fmla="*/ 4614019 w 5774333"/>
                <a:gd name="connsiteY59" fmla="*/ 6006103 h 6315453"/>
                <a:gd name="connsiteX60" fmla="*/ 4305061 w 5774333"/>
                <a:gd name="connsiteY60" fmla="*/ 6144726 h 6315453"/>
                <a:gd name="connsiteX61" fmla="*/ 3632710 w 5774333"/>
                <a:gd name="connsiteY61" fmla="*/ 6304196 h 6315453"/>
                <a:gd name="connsiteX62" fmla="*/ 3459594 w 5774333"/>
                <a:gd name="connsiteY62" fmla="*/ 6314504 h 6315453"/>
                <a:gd name="connsiteX63" fmla="*/ 3416315 w 5774333"/>
                <a:gd name="connsiteY63" fmla="*/ 6315429 h 6315453"/>
                <a:gd name="connsiteX64" fmla="*/ 3373159 w 5774333"/>
                <a:gd name="connsiteY64" fmla="*/ 6315198 h 6315453"/>
                <a:gd name="connsiteX65" fmla="*/ 3330127 w 5774333"/>
                <a:gd name="connsiteY65" fmla="*/ 6314735 h 6315453"/>
                <a:gd name="connsiteX66" fmla="*/ 3288320 w 5774333"/>
                <a:gd name="connsiteY66" fmla="*/ 6313230 h 6315453"/>
                <a:gd name="connsiteX67" fmla="*/ 2954350 w 5774333"/>
                <a:gd name="connsiteY67" fmla="*/ 6288098 h 6315453"/>
                <a:gd name="connsiteX68" fmla="*/ 2622466 w 5774333"/>
                <a:gd name="connsiteY68" fmla="*/ 6232742 h 6315453"/>
                <a:gd name="connsiteX69" fmla="*/ 2296466 w 5774333"/>
                <a:gd name="connsiteY69" fmla="*/ 6146001 h 6315453"/>
                <a:gd name="connsiteX70" fmla="*/ 1672419 w 5774333"/>
                <a:gd name="connsiteY70" fmla="*/ 5885197 h 6315453"/>
                <a:gd name="connsiteX71" fmla="*/ 1146578 w 5774333"/>
                <a:gd name="connsiteY71" fmla="*/ 5479168 h 6315453"/>
                <a:gd name="connsiteX72" fmla="*/ 933372 w 5774333"/>
                <a:gd name="connsiteY72" fmla="*/ 5234810 h 6315453"/>
                <a:gd name="connsiteX73" fmla="*/ 747140 w 5774333"/>
                <a:gd name="connsiteY73" fmla="*/ 4976091 h 6315453"/>
                <a:gd name="connsiteX74" fmla="*/ 703616 w 5774333"/>
                <a:gd name="connsiteY74" fmla="*/ 4910196 h 6315453"/>
                <a:gd name="connsiteX75" fmla="*/ 662053 w 5774333"/>
                <a:gd name="connsiteY75" fmla="*/ 4846269 h 6315453"/>
                <a:gd name="connsiteX76" fmla="*/ 580033 w 5774333"/>
                <a:gd name="connsiteY76" fmla="*/ 4722352 h 6315453"/>
                <a:gd name="connsiteX77" fmla="*/ 410105 w 5774333"/>
                <a:gd name="connsiteY77" fmla="*/ 4469193 h 6315453"/>
                <a:gd name="connsiteX78" fmla="*/ 244224 w 5774333"/>
                <a:gd name="connsiteY78" fmla="*/ 4201556 h 6315453"/>
                <a:gd name="connsiteX79" fmla="*/ 169437 w 5774333"/>
                <a:gd name="connsiteY79" fmla="*/ 4059690 h 6315453"/>
                <a:gd name="connsiteX80" fmla="*/ 105929 w 5774333"/>
                <a:gd name="connsiteY80" fmla="*/ 3911221 h 6315453"/>
                <a:gd name="connsiteX81" fmla="*/ 57256 w 5774333"/>
                <a:gd name="connsiteY81" fmla="*/ 3757195 h 6315453"/>
                <a:gd name="connsiteX82" fmla="*/ 39111 w 5774333"/>
                <a:gd name="connsiteY82" fmla="*/ 3678677 h 6315453"/>
                <a:gd name="connsiteX83" fmla="*/ 31142 w 5774333"/>
                <a:gd name="connsiteY83" fmla="*/ 3639300 h 6315453"/>
                <a:gd name="connsiteX84" fmla="*/ 24521 w 5774333"/>
                <a:gd name="connsiteY84" fmla="*/ 3599809 h 6315453"/>
                <a:gd name="connsiteX85" fmla="*/ 0 w 5774333"/>
                <a:gd name="connsiteY85" fmla="*/ 3283418 h 6315453"/>
                <a:gd name="connsiteX86" fmla="*/ 68045 w 5774333"/>
                <a:gd name="connsiteY86" fmla="*/ 2666963 h 6315453"/>
                <a:gd name="connsiteX87" fmla="*/ 272546 w 5774333"/>
                <a:gd name="connsiteY87" fmla="*/ 2076334 h 6315453"/>
                <a:gd name="connsiteX88" fmla="*/ 1039300 w 5774333"/>
                <a:gd name="connsiteY88" fmla="*/ 1073307 h 6315453"/>
                <a:gd name="connsiteX89" fmla="*/ 1547733 w 5774333"/>
                <a:gd name="connsiteY89" fmla="*/ 680365 h 6315453"/>
                <a:gd name="connsiteX90" fmla="*/ 2115995 w 5774333"/>
                <a:gd name="connsiteY90" fmla="*/ 368373 h 6315453"/>
                <a:gd name="connsiteX91" fmla="*/ 3377451 w 5774333"/>
                <a:gd name="connsiteY91" fmla="*/ 24304 h 6315453"/>
                <a:gd name="connsiteX92" fmla="*/ 3707237 w 5774333"/>
                <a:gd name="connsiteY92" fmla="*/ 1489 h 6315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5774333" h="6315453">
                  <a:moveTo>
                    <a:pt x="3707237" y="1489"/>
                  </a:moveTo>
                  <a:cubicBezTo>
                    <a:pt x="3817502" y="-1522"/>
                    <a:pt x="3927875" y="41"/>
                    <a:pt x="4037665" y="6121"/>
                  </a:cubicBezTo>
                  <a:cubicBezTo>
                    <a:pt x="4257614" y="18745"/>
                    <a:pt x="4477439" y="49665"/>
                    <a:pt x="4692239" y="102128"/>
                  </a:cubicBezTo>
                  <a:cubicBezTo>
                    <a:pt x="4907039" y="154474"/>
                    <a:pt x="5116811" y="228592"/>
                    <a:pt x="5315059" y="324945"/>
                  </a:cubicBezTo>
                  <a:cubicBezTo>
                    <a:pt x="5463562" y="397211"/>
                    <a:pt x="5606133" y="481527"/>
                    <a:pt x="5738325" y="578286"/>
                  </a:cubicBezTo>
                  <a:lnTo>
                    <a:pt x="5774333" y="606551"/>
                  </a:lnTo>
                  <a:lnTo>
                    <a:pt x="5774333" y="975490"/>
                  </a:lnTo>
                  <a:lnTo>
                    <a:pt x="5676001" y="889749"/>
                  </a:lnTo>
                  <a:cubicBezTo>
                    <a:pt x="5522381" y="769886"/>
                    <a:pt x="5355519" y="665657"/>
                    <a:pt x="5177132" y="581926"/>
                  </a:cubicBezTo>
                  <a:cubicBezTo>
                    <a:pt x="4998867" y="497965"/>
                    <a:pt x="4810183" y="433574"/>
                    <a:pt x="4615735" y="388640"/>
                  </a:cubicBezTo>
                  <a:cubicBezTo>
                    <a:pt x="4421289" y="343591"/>
                    <a:pt x="4221446" y="317649"/>
                    <a:pt x="4020010" y="308500"/>
                  </a:cubicBezTo>
                  <a:cubicBezTo>
                    <a:pt x="3818207" y="298887"/>
                    <a:pt x="3616649" y="305257"/>
                    <a:pt x="3416315" y="328882"/>
                  </a:cubicBezTo>
                  <a:cubicBezTo>
                    <a:pt x="3216106" y="352623"/>
                    <a:pt x="3017736" y="392346"/>
                    <a:pt x="2823779" y="446545"/>
                  </a:cubicBezTo>
                  <a:cubicBezTo>
                    <a:pt x="2629699" y="500513"/>
                    <a:pt x="2440401" y="570345"/>
                    <a:pt x="2256987" y="651296"/>
                  </a:cubicBezTo>
                  <a:cubicBezTo>
                    <a:pt x="1889058" y="811461"/>
                    <a:pt x="1545527" y="1023856"/>
                    <a:pt x="1244169" y="1280374"/>
                  </a:cubicBezTo>
                  <a:cubicBezTo>
                    <a:pt x="1093982" y="1409039"/>
                    <a:pt x="954828" y="1549400"/>
                    <a:pt x="830141" y="1700184"/>
                  </a:cubicBezTo>
                  <a:cubicBezTo>
                    <a:pt x="705209" y="1850736"/>
                    <a:pt x="594989" y="2012176"/>
                    <a:pt x="502792" y="2182300"/>
                  </a:cubicBezTo>
                  <a:cubicBezTo>
                    <a:pt x="410595" y="2352308"/>
                    <a:pt x="333847" y="2530307"/>
                    <a:pt x="280637" y="2715256"/>
                  </a:cubicBezTo>
                  <a:cubicBezTo>
                    <a:pt x="227306" y="2899741"/>
                    <a:pt x="199719" y="3091521"/>
                    <a:pt x="199843" y="3283418"/>
                  </a:cubicBezTo>
                  <a:cubicBezTo>
                    <a:pt x="200946" y="3377687"/>
                    <a:pt x="210754" y="3471261"/>
                    <a:pt x="233926" y="3561593"/>
                  </a:cubicBezTo>
                  <a:cubicBezTo>
                    <a:pt x="256730" y="3652040"/>
                    <a:pt x="292162" y="3738550"/>
                    <a:pt x="334582" y="3821816"/>
                  </a:cubicBezTo>
                  <a:cubicBezTo>
                    <a:pt x="356038" y="3863392"/>
                    <a:pt x="379823" y="3904157"/>
                    <a:pt x="404834" y="3944343"/>
                  </a:cubicBezTo>
                  <a:cubicBezTo>
                    <a:pt x="430212" y="3984413"/>
                    <a:pt x="457308" y="4023905"/>
                    <a:pt x="485506" y="4062932"/>
                  </a:cubicBezTo>
                  <a:cubicBezTo>
                    <a:pt x="542639" y="4140757"/>
                    <a:pt x="606146" y="4216265"/>
                    <a:pt x="671861" y="4292120"/>
                  </a:cubicBezTo>
                  <a:cubicBezTo>
                    <a:pt x="737576" y="4368091"/>
                    <a:pt x="806234" y="4444062"/>
                    <a:pt x="873542" y="4523044"/>
                  </a:cubicBezTo>
                  <a:cubicBezTo>
                    <a:pt x="907258" y="4562419"/>
                    <a:pt x="940606" y="4602721"/>
                    <a:pt x="973831" y="4643601"/>
                  </a:cubicBezTo>
                  <a:lnTo>
                    <a:pt x="1022014" y="4702780"/>
                  </a:lnTo>
                  <a:cubicBezTo>
                    <a:pt x="1037829" y="4721658"/>
                    <a:pt x="1052910" y="4740998"/>
                    <a:pt x="1069215" y="4759411"/>
                  </a:cubicBezTo>
                  <a:cubicBezTo>
                    <a:pt x="1196477" y="4909269"/>
                    <a:pt x="1334527" y="5047199"/>
                    <a:pt x="1474784" y="5177948"/>
                  </a:cubicBezTo>
                  <a:cubicBezTo>
                    <a:pt x="1545281" y="5243033"/>
                    <a:pt x="1617003" y="5305917"/>
                    <a:pt x="1690442" y="5366255"/>
                  </a:cubicBezTo>
                  <a:cubicBezTo>
                    <a:pt x="1763881" y="5426591"/>
                    <a:pt x="1838668" y="5484959"/>
                    <a:pt x="1916276" y="5539852"/>
                  </a:cubicBezTo>
                  <a:cubicBezTo>
                    <a:pt x="2070877" y="5649872"/>
                    <a:pt x="2237617" y="5748194"/>
                    <a:pt x="2420784" y="5814437"/>
                  </a:cubicBezTo>
                  <a:cubicBezTo>
                    <a:pt x="2512124" y="5847559"/>
                    <a:pt x="2606773" y="5872921"/>
                    <a:pt x="2703015" y="5892029"/>
                  </a:cubicBezTo>
                  <a:cubicBezTo>
                    <a:pt x="2727168" y="5896546"/>
                    <a:pt x="2751075" y="5901758"/>
                    <a:pt x="2775350" y="5905695"/>
                  </a:cubicBezTo>
                  <a:lnTo>
                    <a:pt x="2848299" y="5917161"/>
                  </a:lnTo>
                  <a:cubicBezTo>
                    <a:pt x="2897218" y="5923298"/>
                    <a:pt x="2946136" y="5929784"/>
                    <a:pt x="2995544" y="5933605"/>
                  </a:cubicBezTo>
                  <a:cubicBezTo>
                    <a:pt x="3020188" y="5935806"/>
                    <a:pt x="3044831" y="5937891"/>
                    <a:pt x="3069596" y="5938933"/>
                  </a:cubicBezTo>
                  <a:cubicBezTo>
                    <a:pt x="3094362" y="5940090"/>
                    <a:pt x="3119005" y="5941943"/>
                    <a:pt x="3143894" y="5942639"/>
                  </a:cubicBezTo>
                  <a:lnTo>
                    <a:pt x="3218436" y="5944260"/>
                  </a:lnTo>
                  <a:cubicBezTo>
                    <a:pt x="3243201" y="5944838"/>
                    <a:pt x="3268212" y="5944029"/>
                    <a:pt x="3293101" y="5943913"/>
                  </a:cubicBezTo>
                  <a:lnTo>
                    <a:pt x="3330494" y="5943565"/>
                  </a:lnTo>
                  <a:cubicBezTo>
                    <a:pt x="3342632" y="5943218"/>
                    <a:pt x="3354524" y="5942523"/>
                    <a:pt x="3366540" y="5942059"/>
                  </a:cubicBezTo>
                  <a:cubicBezTo>
                    <a:pt x="3378554" y="5941480"/>
                    <a:pt x="3390570" y="5941134"/>
                    <a:pt x="3402462" y="5940323"/>
                  </a:cubicBezTo>
                  <a:lnTo>
                    <a:pt x="3438262" y="5937543"/>
                  </a:lnTo>
                  <a:cubicBezTo>
                    <a:pt x="3485954" y="5933953"/>
                    <a:pt x="3533279" y="5927931"/>
                    <a:pt x="3580236" y="5920982"/>
                  </a:cubicBezTo>
                  <a:cubicBezTo>
                    <a:pt x="3768185" y="5891567"/>
                    <a:pt x="3948901" y="5834010"/>
                    <a:pt x="4121034" y="5753290"/>
                  </a:cubicBezTo>
                  <a:cubicBezTo>
                    <a:pt x="4293782" y="5673497"/>
                    <a:pt x="4458191" y="5571353"/>
                    <a:pt x="4620639" y="5459364"/>
                  </a:cubicBezTo>
                  <a:cubicBezTo>
                    <a:pt x="4661221" y="5431455"/>
                    <a:pt x="4701557" y="5402271"/>
                    <a:pt x="4741771" y="5372971"/>
                  </a:cubicBezTo>
                  <a:cubicBezTo>
                    <a:pt x="4782230" y="5343672"/>
                    <a:pt x="4822566" y="5313908"/>
                    <a:pt x="4862901" y="5283682"/>
                  </a:cubicBezTo>
                  <a:lnTo>
                    <a:pt x="5108229" y="5098386"/>
                  </a:lnTo>
                  <a:cubicBezTo>
                    <a:pt x="5276563" y="4972270"/>
                    <a:pt x="5446489" y="4854838"/>
                    <a:pt x="5612493" y="4739724"/>
                  </a:cubicBezTo>
                  <a:lnTo>
                    <a:pt x="5774333" y="4623488"/>
                  </a:lnTo>
                  <a:lnTo>
                    <a:pt x="5774333" y="5232926"/>
                  </a:lnTo>
                  <a:lnTo>
                    <a:pt x="5676492" y="5306859"/>
                  </a:lnTo>
                  <a:cubicBezTo>
                    <a:pt x="5592693" y="5367905"/>
                    <a:pt x="5508955" y="5427286"/>
                    <a:pt x="5426260" y="5486233"/>
                  </a:cubicBezTo>
                  <a:lnTo>
                    <a:pt x="5300225" y="5576217"/>
                  </a:lnTo>
                  <a:cubicBezTo>
                    <a:pt x="5257559" y="5606443"/>
                    <a:pt x="5214525" y="5636901"/>
                    <a:pt x="5170757" y="5666780"/>
                  </a:cubicBezTo>
                  <a:cubicBezTo>
                    <a:pt x="5127110" y="5696775"/>
                    <a:pt x="5082973" y="5726654"/>
                    <a:pt x="5038100" y="5756185"/>
                  </a:cubicBezTo>
                  <a:cubicBezTo>
                    <a:pt x="4993106" y="5785486"/>
                    <a:pt x="4947743" y="5814553"/>
                    <a:pt x="4901276" y="5843043"/>
                  </a:cubicBezTo>
                  <a:cubicBezTo>
                    <a:pt x="4808835" y="5900136"/>
                    <a:pt x="4713449" y="5955494"/>
                    <a:pt x="4614019" y="6006103"/>
                  </a:cubicBezTo>
                  <a:cubicBezTo>
                    <a:pt x="4514711" y="6056943"/>
                    <a:pt x="4411971" y="6104192"/>
                    <a:pt x="4305061" y="6144726"/>
                  </a:cubicBezTo>
                  <a:cubicBezTo>
                    <a:pt x="4092223" y="6226952"/>
                    <a:pt x="3863569" y="6282424"/>
                    <a:pt x="3632710" y="6304196"/>
                  </a:cubicBezTo>
                  <a:cubicBezTo>
                    <a:pt x="3574964" y="6309408"/>
                    <a:pt x="3517218" y="6313345"/>
                    <a:pt x="3459594" y="6314504"/>
                  </a:cubicBezTo>
                  <a:lnTo>
                    <a:pt x="3416315" y="6315429"/>
                  </a:lnTo>
                  <a:cubicBezTo>
                    <a:pt x="3401971" y="6315546"/>
                    <a:pt x="3387505" y="6315198"/>
                    <a:pt x="3373159" y="6315198"/>
                  </a:cubicBezTo>
                  <a:lnTo>
                    <a:pt x="3330127" y="6314735"/>
                  </a:lnTo>
                  <a:lnTo>
                    <a:pt x="3288320" y="6313230"/>
                  </a:lnTo>
                  <a:cubicBezTo>
                    <a:pt x="3176996" y="6309870"/>
                    <a:pt x="3065428" y="6301533"/>
                    <a:pt x="2954350" y="6288098"/>
                  </a:cubicBezTo>
                  <a:cubicBezTo>
                    <a:pt x="2843150" y="6275360"/>
                    <a:pt x="2732194" y="6257061"/>
                    <a:pt x="2622466" y="6232742"/>
                  </a:cubicBezTo>
                  <a:cubicBezTo>
                    <a:pt x="2512859" y="6208190"/>
                    <a:pt x="2404110" y="6179122"/>
                    <a:pt x="2296466" y="6146001"/>
                  </a:cubicBezTo>
                  <a:cubicBezTo>
                    <a:pt x="2081544" y="6079179"/>
                    <a:pt x="1869073" y="5996027"/>
                    <a:pt x="1672419" y="5885197"/>
                  </a:cubicBezTo>
                  <a:cubicBezTo>
                    <a:pt x="1475643" y="5774599"/>
                    <a:pt x="1299954" y="5634353"/>
                    <a:pt x="1146578" y="5479168"/>
                  </a:cubicBezTo>
                  <a:cubicBezTo>
                    <a:pt x="1069461" y="5401692"/>
                    <a:pt x="999333" y="5319235"/>
                    <a:pt x="933372" y="5234810"/>
                  </a:cubicBezTo>
                  <a:cubicBezTo>
                    <a:pt x="867781" y="5150038"/>
                    <a:pt x="805375" y="5063991"/>
                    <a:pt x="747140" y="4976091"/>
                  </a:cubicBezTo>
                  <a:cubicBezTo>
                    <a:pt x="732182" y="4954319"/>
                    <a:pt x="718082" y="4932199"/>
                    <a:pt x="703616" y="4910196"/>
                  </a:cubicBezTo>
                  <a:lnTo>
                    <a:pt x="662053" y="4846269"/>
                  </a:lnTo>
                  <a:cubicBezTo>
                    <a:pt x="635449" y="4804925"/>
                    <a:pt x="607864" y="4763928"/>
                    <a:pt x="580033" y="4722352"/>
                  </a:cubicBezTo>
                  <a:lnTo>
                    <a:pt x="410105" y="4469193"/>
                  </a:lnTo>
                  <a:cubicBezTo>
                    <a:pt x="353095" y="4382915"/>
                    <a:pt x="296820" y="4294089"/>
                    <a:pt x="244224" y="4201556"/>
                  </a:cubicBezTo>
                  <a:cubicBezTo>
                    <a:pt x="217987" y="4155232"/>
                    <a:pt x="192609" y="4108098"/>
                    <a:pt x="169437" y="4059690"/>
                  </a:cubicBezTo>
                  <a:cubicBezTo>
                    <a:pt x="146388" y="4011165"/>
                    <a:pt x="124932" y="3961715"/>
                    <a:pt x="105929" y="3911221"/>
                  </a:cubicBezTo>
                  <a:cubicBezTo>
                    <a:pt x="87293" y="3860613"/>
                    <a:pt x="70742" y="3809309"/>
                    <a:pt x="57256" y="3757195"/>
                  </a:cubicBezTo>
                  <a:cubicBezTo>
                    <a:pt x="50881" y="3731138"/>
                    <a:pt x="44383" y="3704965"/>
                    <a:pt x="39111" y="3678677"/>
                  </a:cubicBezTo>
                  <a:lnTo>
                    <a:pt x="31142" y="3639300"/>
                  </a:lnTo>
                  <a:lnTo>
                    <a:pt x="24521" y="3599809"/>
                  </a:lnTo>
                  <a:cubicBezTo>
                    <a:pt x="7234" y="3494423"/>
                    <a:pt x="0" y="3388457"/>
                    <a:pt x="0" y="3283418"/>
                  </a:cubicBezTo>
                  <a:cubicBezTo>
                    <a:pt x="491" y="3076698"/>
                    <a:pt x="23418" y="2869978"/>
                    <a:pt x="68045" y="2666963"/>
                  </a:cubicBezTo>
                  <a:cubicBezTo>
                    <a:pt x="112550" y="2464064"/>
                    <a:pt x="180717" y="2265104"/>
                    <a:pt x="272546" y="2076334"/>
                  </a:cubicBezTo>
                  <a:cubicBezTo>
                    <a:pt x="457062" y="1698794"/>
                    <a:pt x="724457" y="1360978"/>
                    <a:pt x="1039300" y="1073307"/>
                  </a:cubicBezTo>
                  <a:cubicBezTo>
                    <a:pt x="1197090" y="929472"/>
                    <a:pt x="1367630" y="798259"/>
                    <a:pt x="1547733" y="680365"/>
                  </a:cubicBezTo>
                  <a:cubicBezTo>
                    <a:pt x="1728081" y="562587"/>
                    <a:pt x="1917870" y="457663"/>
                    <a:pt x="2115995" y="368373"/>
                  </a:cubicBezTo>
                  <a:cubicBezTo>
                    <a:pt x="2512737" y="191070"/>
                    <a:pt x="2939883" y="73870"/>
                    <a:pt x="3377451" y="24304"/>
                  </a:cubicBezTo>
                  <a:cubicBezTo>
                    <a:pt x="3486812" y="12086"/>
                    <a:pt x="3596971" y="4500"/>
                    <a:pt x="3707237" y="148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EC18CE1F-9DF1-47AF-9E66-6CE348AC23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10220" y="131729"/>
              <a:ext cx="5769111" cy="6229400"/>
            </a:xfrm>
            <a:custGeom>
              <a:avLst/>
              <a:gdLst>
                <a:gd name="connsiteX0" fmla="*/ 3882695 w 5769111"/>
                <a:gd name="connsiteY0" fmla="*/ 0 h 6229400"/>
                <a:gd name="connsiteX1" fmla="*/ 5691883 w 5769111"/>
                <a:gd name="connsiteY1" fmla="*/ 557381 h 6229400"/>
                <a:gd name="connsiteX2" fmla="*/ 5769111 w 5769111"/>
                <a:gd name="connsiteY2" fmla="*/ 620523 h 6229400"/>
                <a:gd name="connsiteX3" fmla="*/ 5769111 w 5769111"/>
                <a:gd name="connsiteY3" fmla="*/ 1464911 h 6229400"/>
                <a:gd name="connsiteX4" fmla="*/ 5660063 w 5769111"/>
                <a:gd name="connsiteY4" fmla="*/ 1328105 h 6229400"/>
                <a:gd name="connsiteX5" fmla="*/ 4910471 w 5769111"/>
                <a:gd name="connsiteY5" fmla="*/ 781599 h 6229400"/>
                <a:gd name="connsiteX6" fmla="*/ 3882695 w 5769111"/>
                <a:gd name="connsiteY6" fmla="*/ 579048 h 6229400"/>
                <a:gd name="connsiteX7" fmla="*/ 2683153 w 5769111"/>
                <a:gd name="connsiteY7" fmla="*/ 797003 h 6229400"/>
                <a:gd name="connsiteX8" fmla="*/ 1617493 w 5769111"/>
                <a:gd name="connsiteY8" fmla="*/ 1395738 h 6229400"/>
                <a:gd name="connsiteX9" fmla="*/ 880408 w 5769111"/>
                <a:gd name="connsiteY9" fmla="*/ 2259099 h 6229400"/>
                <a:gd name="connsiteX10" fmla="*/ 613135 w 5769111"/>
                <a:gd name="connsiteY10" fmla="*/ 3263863 h 6229400"/>
                <a:gd name="connsiteX11" fmla="*/ 1055484 w 5769111"/>
                <a:gd name="connsiteY11" fmla="*/ 4196825 h 6229400"/>
                <a:gd name="connsiteX12" fmla="*/ 1278376 w 5769111"/>
                <a:gd name="connsiteY12" fmla="*/ 4492950 h 6229400"/>
                <a:gd name="connsiteX13" fmla="*/ 3369851 w 5769111"/>
                <a:gd name="connsiteY13" fmla="*/ 5650468 h 6229400"/>
                <a:gd name="connsiteX14" fmla="*/ 4957551 w 5769111"/>
                <a:gd name="connsiteY14" fmla="*/ 4938355 h 6229400"/>
                <a:gd name="connsiteX15" fmla="*/ 5150773 w 5769111"/>
                <a:gd name="connsiteY15" fmla="*/ 4796950 h 6229400"/>
                <a:gd name="connsiteX16" fmla="*/ 5747247 w 5769111"/>
                <a:gd name="connsiteY16" fmla="*/ 4338176 h 6229400"/>
                <a:gd name="connsiteX17" fmla="*/ 5769111 w 5769111"/>
                <a:gd name="connsiteY17" fmla="*/ 4318497 h 6229400"/>
                <a:gd name="connsiteX18" fmla="*/ 5769111 w 5769111"/>
                <a:gd name="connsiteY18" fmla="*/ 5074612 h 6229400"/>
                <a:gd name="connsiteX19" fmla="*/ 5636252 w 5769111"/>
                <a:gd name="connsiteY19" fmla="*/ 5174208 h 6229400"/>
                <a:gd name="connsiteX20" fmla="*/ 5334922 w 5769111"/>
                <a:gd name="connsiteY20" fmla="*/ 5394528 h 6229400"/>
                <a:gd name="connsiteX21" fmla="*/ 3369727 w 5769111"/>
                <a:gd name="connsiteY21" fmla="*/ 6229400 h 6229400"/>
                <a:gd name="connsiteX22" fmla="*/ 771046 w 5769111"/>
                <a:gd name="connsiteY22" fmla="*/ 4817913 h 6229400"/>
                <a:gd name="connsiteX23" fmla="*/ 0 w 5769111"/>
                <a:gd name="connsiteY23" fmla="*/ 3263748 h 6229400"/>
                <a:gd name="connsiteX24" fmla="*/ 3882695 w 5769111"/>
                <a:gd name="connsiteY24" fmla="*/ 0 h 62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769111" h="6229400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464911"/>
                  </a:lnTo>
                  <a:lnTo>
                    <a:pt x="5660063" y="1328105"/>
                  </a:lnTo>
                  <a:cubicBezTo>
                    <a:pt x="5449800" y="1091506"/>
                    <a:pt x="5197607" y="907600"/>
                    <a:pt x="4910471" y="781599"/>
                  </a:cubicBezTo>
                  <a:cubicBezTo>
                    <a:pt x="4604088" y="647260"/>
                    <a:pt x="4258349" y="579048"/>
                    <a:pt x="3882695" y="579048"/>
                  </a:cubicBezTo>
                  <a:cubicBezTo>
                    <a:pt x="3484238" y="579048"/>
                    <a:pt x="3080631" y="652240"/>
                    <a:pt x="2683153" y="797003"/>
                  </a:cubicBezTo>
                  <a:cubicBezTo>
                    <a:pt x="2296098" y="937595"/>
                    <a:pt x="1927678" y="1144662"/>
                    <a:pt x="1617493" y="1395738"/>
                  </a:cubicBezTo>
                  <a:cubicBezTo>
                    <a:pt x="1301915" y="1651098"/>
                    <a:pt x="1053890" y="1941665"/>
                    <a:pt x="880408" y="2259099"/>
                  </a:cubicBezTo>
                  <a:cubicBezTo>
                    <a:pt x="703125" y="2583597"/>
                    <a:pt x="613135" y="2921645"/>
                    <a:pt x="613135" y="3263863"/>
                  </a:cubicBezTo>
                  <a:cubicBezTo>
                    <a:pt x="613135" y="3608512"/>
                    <a:pt x="756702" y="3809789"/>
                    <a:pt x="1055484" y="4196825"/>
                  </a:cubicBezTo>
                  <a:cubicBezTo>
                    <a:pt x="1127574" y="4290167"/>
                    <a:pt x="1202116" y="4386753"/>
                    <a:pt x="1278376" y="4492950"/>
                  </a:cubicBezTo>
                  <a:cubicBezTo>
                    <a:pt x="1861105" y="5304313"/>
                    <a:pt x="2486623" y="5650468"/>
                    <a:pt x="3369851" y="5650468"/>
                  </a:cubicBezTo>
                  <a:cubicBezTo>
                    <a:pt x="3949515" y="5650468"/>
                    <a:pt x="4374822" y="5368471"/>
                    <a:pt x="4957551" y="4938355"/>
                  </a:cubicBezTo>
                  <a:cubicBezTo>
                    <a:pt x="5022653" y="4890293"/>
                    <a:pt x="5087755" y="4842811"/>
                    <a:pt x="5150773" y="4796950"/>
                  </a:cubicBezTo>
                  <a:cubicBezTo>
                    <a:pt x="5364254" y="4641404"/>
                    <a:pt x="5570313" y="4491241"/>
                    <a:pt x="5747247" y="4338176"/>
                  </a:cubicBezTo>
                  <a:lnTo>
                    <a:pt x="5769111" y="4318497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5BD26A8C-8D1D-41E6-A71E-FE9AC75F3F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10220" y="131729"/>
              <a:ext cx="5769111" cy="6229400"/>
            </a:xfrm>
            <a:custGeom>
              <a:avLst/>
              <a:gdLst>
                <a:gd name="connsiteX0" fmla="*/ 3882695 w 5769111"/>
                <a:gd name="connsiteY0" fmla="*/ 0 h 6229400"/>
                <a:gd name="connsiteX1" fmla="*/ 5691883 w 5769111"/>
                <a:gd name="connsiteY1" fmla="*/ 557381 h 6229400"/>
                <a:gd name="connsiteX2" fmla="*/ 5769111 w 5769111"/>
                <a:gd name="connsiteY2" fmla="*/ 620523 h 6229400"/>
                <a:gd name="connsiteX3" fmla="*/ 5769111 w 5769111"/>
                <a:gd name="connsiteY3" fmla="*/ 1675390 h 6229400"/>
                <a:gd name="connsiteX4" fmla="*/ 5711488 w 5769111"/>
                <a:gd name="connsiteY4" fmla="*/ 1585205 h 6229400"/>
                <a:gd name="connsiteX5" fmla="*/ 5566027 w 5769111"/>
                <a:gd name="connsiteY5" fmla="*/ 1402571 h 6229400"/>
                <a:gd name="connsiteX6" fmla="*/ 4858734 w 5769111"/>
                <a:gd name="connsiteY6" fmla="*/ 886639 h 6229400"/>
                <a:gd name="connsiteX7" fmla="*/ 3882695 w 5769111"/>
                <a:gd name="connsiteY7" fmla="*/ 694858 h 6229400"/>
                <a:gd name="connsiteX8" fmla="*/ 2727046 w 5769111"/>
                <a:gd name="connsiteY8" fmla="*/ 905053 h 6229400"/>
                <a:gd name="connsiteX9" fmla="*/ 1697186 w 5769111"/>
                <a:gd name="connsiteY9" fmla="*/ 1483638 h 6229400"/>
                <a:gd name="connsiteX10" fmla="*/ 989279 w 5769111"/>
                <a:gd name="connsiteY10" fmla="*/ 2312139 h 6229400"/>
                <a:gd name="connsiteX11" fmla="*/ 735615 w 5769111"/>
                <a:gd name="connsiteY11" fmla="*/ 3263863 h 6229400"/>
                <a:gd name="connsiteX12" fmla="*/ 1154424 w 5769111"/>
                <a:gd name="connsiteY12" fmla="*/ 4128614 h 6229400"/>
                <a:gd name="connsiteX13" fmla="*/ 1379768 w 5769111"/>
                <a:gd name="connsiteY13" fmla="*/ 4427981 h 6229400"/>
                <a:gd name="connsiteX14" fmla="*/ 2239456 w 5769111"/>
                <a:gd name="connsiteY14" fmla="*/ 5256947 h 6229400"/>
                <a:gd name="connsiteX15" fmla="*/ 3369727 w 5769111"/>
                <a:gd name="connsiteY15" fmla="*/ 5534658 h 6229400"/>
                <a:gd name="connsiteX16" fmla="*/ 4096760 w 5769111"/>
                <a:gd name="connsiteY16" fmla="*/ 5357817 h 6229400"/>
                <a:gd name="connsiteX17" fmla="*/ 4881905 w 5769111"/>
                <a:gd name="connsiteY17" fmla="*/ 4847212 h 6229400"/>
                <a:gd name="connsiteX18" fmla="*/ 5075739 w 5769111"/>
                <a:gd name="connsiteY18" fmla="*/ 4705346 h 6229400"/>
                <a:gd name="connsiteX19" fmla="*/ 5759930 w 5769111"/>
                <a:gd name="connsiteY19" fmla="*/ 4166809 h 6229400"/>
                <a:gd name="connsiteX20" fmla="*/ 5769111 w 5769111"/>
                <a:gd name="connsiteY20" fmla="*/ 4157764 h 6229400"/>
                <a:gd name="connsiteX21" fmla="*/ 5769111 w 5769111"/>
                <a:gd name="connsiteY21" fmla="*/ 5074612 h 6229400"/>
                <a:gd name="connsiteX22" fmla="*/ 5636252 w 5769111"/>
                <a:gd name="connsiteY22" fmla="*/ 5174208 h 6229400"/>
                <a:gd name="connsiteX23" fmla="*/ 5334922 w 5769111"/>
                <a:gd name="connsiteY23" fmla="*/ 5394528 h 6229400"/>
                <a:gd name="connsiteX24" fmla="*/ 3369727 w 5769111"/>
                <a:gd name="connsiteY24" fmla="*/ 6229400 h 6229400"/>
                <a:gd name="connsiteX25" fmla="*/ 771046 w 5769111"/>
                <a:gd name="connsiteY25" fmla="*/ 4817913 h 6229400"/>
                <a:gd name="connsiteX26" fmla="*/ 0 w 5769111"/>
                <a:gd name="connsiteY26" fmla="*/ 3263748 h 6229400"/>
                <a:gd name="connsiteX27" fmla="*/ 3882695 w 5769111"/>
                <a:gd name="connsiteY27" fmla="*/ 0 h 62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769111" h="6229400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675390"/>
                  </a:lnTo>
                  <a:lnTo>
                    <a:pt x="5711488" y="1585205"/>
                  </a:lnTo>
                  <a:cubicBezTo>
                    <a:pt x="5665942" y="1521390"/>
                    <a:pt x="5617428" y="1460432"/>
                    <a:pt x="5566027" y="1402571"/>
                  </a:cubicBezTo>
                  <a:cubicBezTo>
                    <a:pt x="5367411" y="1179058"/>
                    <a:pt x="5129563" y="1005460"/>
                    <a:pt x="4858734" y="886639"/>
                  </a:cubicBezTo>
                  <a:cubicBezTo>
                    <a:pt x="4568779" y="759363"/>
                    <a:pt x="4240327" y="694858"/>
                    <a:pt x="3882695" y="694858"/>
                  </a:cubicBezTo>
                  <a:cubicBezTo>
                    <a:pt x="3504835" y="694858"/>
                    <a:pt x="3105151" y="767471"/>
                    <a:pt x="2727046" y="905053"/>
                  </a:cubicBezTo>
                  <a:cubicBezTo>
                    <a:pt x="2352985" y="1041013"/>
                    <a:pt x="1996826" y="1241132"/>
                    <a:pt x="1697186" y="1483638"/>
                  </a:cubicBezTo>
                  <a:cubicBezTo>
                    <a:pt x="1397913" y="1725796"/>
                    <a:pt x="1153199" y="2012308"/>
                    <a:pt x="989279" y="2312139"/>
                  </a:cubicBezTo>
                  <a:cubicBezTo>
                    <a:pt x="820946" y="2620077"/>
                    <a:pt x="735615" y="2940290"/>
                    <a:pt x="735615" y="3263863"/>
                  </a:cubicBezTo>
                  <a:cubicBezTo>
                    <a:pt x="735615" y="3573074"/>
                    <a:pt x="863980" y="3752464"/>
                    <a:pt x="1154424" y="4128614"/>
                  </a:cubicBezTo>
                  <a:cubicBezTo>
                    <a:pt x="1227127" y="4222767"/>
                    <a:pt x="1302282" y="4320162"/>
                    <a:pt x="1379768" y="4427981"/>
                  </a:cubicBezTo>
                  <a:cubicBezTo>
                    <a:pt x="1653784" y="4809458"/>
                    <a:pt x="1934912" y="5080685"/>
                    <a:pt x="2239456" y="5256947"/>
                  </a:cubicBezTo>
                  <a:cubicBezTo>
                    <a:pt x="2562268" y="5443863"/>
                    <a:pt x="2932037" y="5534658"/>
                    <a:pt x="3369727" y="5534658"/>
                  </a:cubicBezTo>
                  <a:cubicBezTo>
                    <a:pt x="3618120" y="5534658"/>
                    <a:pt x="3849103" y="5478491"/>
                    <a:pt x="4096760" y="5357817"/>
                  </a:cubicBezTo>
                  <a:cubicBezTo>
                    <a:pt x="4351037" y="5233901"/>
                    <a:pt x="4602740" y="5053238"/>
                    <a:pt x="4881905" y="4847212"/>
                  </a:cubicBezTo>
                  <a:cubicBezTo>
                    <a:pt x="4947375" y="4798920"/>
                    <a:pt x="5012599" y="4751322"/>
                    <a:pt x="5075739" y="4705346"/>
                  </a:cubicBezTo>
                  <a:cubicBezTo>
                    <a:pt x="5327320" y="4521990"/>
                    <a:pt x="5568418" y="4346256"/>
                    <a:pt x="5759930" y="4166809"/>
                  </a:cubicBezTo>
                  <a:lnTo>
                    <a:pt x="5769111" y="4157764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圖片 6">
            <a:extLst>
              <a:ext uri="{FF2B5EF4-FFF2-40B4-BE49-F238E27FC236}">
                <a16:creationId xmlns:a16="http://schemas.microsoft.com/office/drawing/2014/main" id="{C524C8EB-C4F7-C77A-1E78-6448FCBFCC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745" y="1478692"/>
            <a:ext cx="7889399" cy="4562928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4D18B9E2-123E-1285-0D93-7AAB8DB6C3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9530" y="3121179"/>
            <a:ext cx="5316144" cy="61564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A7EA1A87-A5CF-C28E-FC24-B17E65F7420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" r="75863" b="6740"/>
          <a:stretch/>
        </p:blipFill>
        <p:spPr>
          <a:xfrm>
            <a:off x="7683669" y="3423665"/>
            <a:ext cx="482866" cy="248757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E102D041-3EEB-29E9-D1D2-7DFD2EA50E5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752" t="1" r="50000" b="6740"/>
          <a:stretch/>
        </p:blipFill>
        <p:spPr>
          <a:xfrm>
            <a:off x="8887823" y="3421838"/>
            <a:ext cx="505097" cy="248757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953D476C-CC1F-EE85-43C4-5DE3196858D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000" t="1" r="23011" b="10005"/>
          <a:stretch/>
        </p:blipFill>
        <p:spPr>
          <a:xfrm>
            <a:off x="10099696" y="3426191"/>
            <a:ext cx="539931" cy="240049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05F49F9E-2586-EB3C-C1BB-3F7F2DFEC44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8731" t="1" b="6740"/>
          <a:stretch/>
        </p:blipFill>
        <p:spPr>
          <a:xfrm>
            <a:off x="11154841" y="3424617"/>
            <a:ext cx="425498" cy="248758"/>
          </a:xfrm>
          <a:prstGeom prst="rect">
            <a:avLst/>
          </a:prstGeom>
        </p:spPr>
      </p:pic>
      <p:sp>
        <p:nvSpPr>
          <p:cNvPr id="18" name="內容版面配置區 2">
            <a:extLst>
              <a:ext uri="{FF2B5EF4-FFF2-40B4-BE49-F238E27FC236}">
                <a16:creationId xmlns:a16="http://schemas.microsoft.com/office/drawing/2014/main" id="{97056361-B314-F998-4BB2-21F4D08DBEAA}"/>
              </a:ext>
            </a:extLst>
          </p:cNvPr>
          <p:cNvSpPr txBox="1">
            <a:spLocks/>
          </p:cNvSpPr>
          <p:nvPr/>
        </p:nvSpPr>
        <p:spPr>
          <a:xfrm>
            <a:off x="507745" y="295711"/>
            <a:ext cx="5083157" cy="11499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sz="4000" dirty="0">
                <a:solidFill>
                  <a:schemeClr val="tx2"/>
                </a:solidFill>
              </a:rPr>
              <a:t>Hermite Spline function</a:t>
            </a:r>
            <a:endParaRPr lang="zh-TW" altLang="en-US" sz="4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56966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482C3F2-7013-17CB-D9E7-05A8E57D2B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7746" y="295711"/>
            <a:ext cx="3855248" cy="1149911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altLang="zh-TW" sz="4000" dirty="0">
                <a:solidFill>
                  <a:schemeClr val="tx2"/>
                </a:solidFill>
              </a:rPr>
              <a:t>Rotation function</a:t>
            </a:r>
            <a:endParaRPr lang="zh-TW" altLang="en-US" sz="4000" dirty="0">
              <a:solidFill>
                <a:schemeClr val="tx2"/>
              </a:solidFill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1079028D-2663-0400-23E6-F97BD4CBB7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746" y="1445622"/>
            <a:ext cx="8346191" cy="5129287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5B09E6A1-F805-E638-87D0-7A87EDFDA3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7147" y="5275157"/>
            <a:ext cx="2238687" cy="619211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25E766BB-4E91-551A-F54C-A0E4B430D491}"/>
              </a:ext>
            </a:extLst>
          </p:cNvPr>
          <p:cNvSpPr txBox="1"/>
          <p:nvPr/>
        </p:nvSpPr>
        <p:spPr>
          <a:xfrm>
            <a:off x="8853937" y="3501601"/>
            <a:ext cx="283031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這裡對花瓣的處理包含了</a:t>
            </a:r>
            <a:endParaRPr lang="en-US" altLang="zh-TW" dirty="0"/>
          </a:p>
          <a:p>
            <a:r>
              <a:rPr lang="en-US" altLang="zh-TW" dirty="0"/>
              <a:t>1.</a:t>
            </a:r>
            <a:r>
              <a:rPr lang="zh-TW" altLang="en-US" dirty="0"/>
              <a:t>旋轉</a:t>
            </a:r>
            <a:endParaRPr lang="en-US" altLang="zh-TW" dirty="0"/>
          </a:p>
          <a:p>
            <a:r>
              <a:rPr lang="en-US" altLang="zh-TW" dirty="0"/>
              <a:t>2.</a:t>
            </a:r>
            <a:r>
              <a:rPr lang="zh-TW" altLang="en-US" dirty="0"/>
              <a:t>填顏色</a:t>
            </a:r>
            <a:endParaRPr lang="en-US" altLang="zh-TW" dirty="0"/>
          </a:p>
          <a:p>
            <a:r>
              <a:rPr lang="en-US" altLang="zh-TW" dirty="0"/>
              <a:t>3.</a:t>
            </a:r>
            <a:r>
              <a:rPr lang="zh-TW" altLang="en-US" dirty="0"/>
              <a:t>合併節點</a:t>
            </a:r>
            <a:endParaRPr lang="en-US" altLang="zh-TW" dirty="0"/>
          </a:p>
          <a:p>
            <a:r>
              <a:rPr lang="en-US" altLang="zh-TW" dirty="0"/>
              <a:t>4.</a:t>
            </a:r>
            <a:r>
              <a:rPr lang="zh-TW" altLang="en-US" dirty="0"/>
              <a:t>依花瓣數決定旋轉角度</a:t>
            </a:r>
          </a:p>
        </p:txBody>
      </p:sp>
    </p:spTree>
    <p:extLst>
      <p:ext uri="{BB962C8B-B14F-4D97-AF65-F5344CB8AC3E}">
        <p14:creationId xmlns:p14="http://schemas.microsoft.com/office/powerpoint/2010/main" val="10053629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21">
            <a:extLst>
              <a:ext uri="{FF2B5EF4-FFF2-40B4-BE49-F238E27FC236}">
                <a16:creationId xmlns:a16="http://schemas.microsoft.com/office/drawing/2014/main" id="{B6FACB3C-9069-4791-BC5C-0DB7CD19B8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23">
            <a:extLst>
              <a:ext uri="{FF2B5EF4-FFF2-40B4-BE49-F238E27FC236}">
                <a16:creationId xmlns:a16="http://schemas.microsoft.com/office/drawing/2014/main" id="{71F2038E-D777-4B76-81DD-DD13EE91B9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4" name="Group 25">
            <a:extLst>
              <a:ext uri="{FF2B5EF4-FFF2-40B4-BE49-F238E27FC236}">
                <a16:creationId xmlns:a16="http://schemas.microsoft.com/office/drawing/2014/main" id="{DD354807-230F-4402-B1B9-F733A8F1F1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818240" y="-16714"/>
            <a:ext cx="6373761" cy="6874714"/>
            <a:chOff x="5818240" y="-1"/>
            <a:chExt cx="6373761" cy="6874714"/>
          </a:xfrm>
        </p:grpSpPr>
        <p:sp>
          <p:nvSpPr>
            <p:cNvPr id="35" name="Freeform: Shape 26">
              <a:extLst>
                <a:ext uri="{FF2B5EF4-FFF2-40B4-BE49-F238E27FC236}">
                  <a16:creationId xmlns:a16="http://schemas.microsoft.com/office/drawing/2014/main" id="{BF5A6F4A-CE87-4D5C-9382-8167967CE8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18240" y="-1"/>
              <a:ext cx="6373761" cy="6874714"/>
            </a:xfrm>
            <a:custGeom>
              <a:avLst/>
              <a:gdLst>
                <a:gd name="connsiteX0" fmla="*/ 6373761 w 6373761"/>
                <a:gd name="connsiteY0" fmla="*/ 5771297 h 6874714"/>
                <a:gd name="connsiteX1" fmla="*/ 6373761 w 6373761"/>
                <a:gd name="connsiteY1" fmla="*/ 6247960 h 6874714"/>
                <a:gd name="connsiteX2" fmla="*/ 6235932 w 6373761"/>
                <a:gd name="connsiteY2" fmla="*/ 6361930 h 6874714"/>
                <a:gd name="connsiteX3" fmla="*/ 5960375 w 6373761"/>
                <a:gd name="connsiteY3" fmla="*/ 6587489 h 6874714"/>
                <a:gd name="connsiteX4" fmla="*/ 5822907 w 6373761"/>
                <a:gd name="connsiteY4" fmla="*/ 6701871 h 6874714"/>
                <a:gd name="connsiteX5" fmla="*/ 5681115 w 6373761"/>
                <a:gd name="connsiteY5" fmla="*/ 6816896 h 6874714"/>
                <a:gd name="connsiteX6" fmla="*/ 5604096 w 6373761"/>
                <a:gd name="connsiteY6" fmla="*/ 6874714 h 6874714"/>
                <a:gd name="connsiteX7" fmla="*/ 4878485 w 6373761"/>
                <a:gd name="connsiteY7" fmla="*/ 6874714 h 6874714"/>
                <a:gd name="connsiteX8" fmla="*/ 5006014 w 6373761"/>
                <a:gd name="connsiteY8" fmla="*/ 6800200 h 6874714"/>
                <a:gd name="connsiteX9" fmla="*/ 5149855 w 6373761"/>
                <a:gd name="connsiteY9" fmla="*/ 6707667 h 6874714"/>
                <a:gd name="connsiteX10" fmla="*/ 5431866 w 6373761"/>
                <a:gd name="connsiteY10" fmla="*/ 6506210 h 6874714"/>
                <a:gd name="connsiteX11" fmla="*/ 5571036 w 6373761"/>
                <a:gd name="connsiteY11" fmla="*/ 6399557 h 6874714"/>
                <a:gd name="connsiteX12" fmla="*/ 5711649 w 6373761"/>
                <a:gd name="connsiteY12" fmla="*/ 6288912 h 6874714"/>
                <a:gd name="connsiteX13" fmla="*/ 6276589 w 6373761"/>
                <a:gd name="connsiteY13" fmla="*/ 5852379 h 6874714"/>
                <a:gd name="connsiteX14" fmla="*/ 3975975 w 6373761"/>
                <a:gd name="connsiteY14" fmla="*/ 263 h 6874714"/>
                <a:gd name="connsiteX15" fmla="*/ 4350473 w 6373761"/>
                <a:gd name="connsiteY15" fmla="*/ 24963 h 6874714"/>
                <a:gd name="connsiteX16" fmla="*/ 5077909 w 6373761"/>
                <a:gd name="connsiteY16" fmla="*/ 189450 h 6874714"/>
                <a:gd name="connsiteX17" fmla="*/ 5746507 w 6373761"/>
                <a:gd name="connsiteY17" fmla="*/ 505804 h 6874714"/>
                <a:gd name="connsiteX18" fmla="*/ 6322456 w 6373761"/>
                <a:gd name="connsiteY18" fmla="*/ 956633 h 6874714"/>
                <a:gd name="connsiteX19" fmla="*/ 6373761 w 6373761"/>
                <a:gd name="connsiteY19" fmla="*/ 1011863 h 6874714"/>
                <a:gd name="connsiteX20" fmla="*/ 6373761 w 6373761"/>
                <a:gd name="connsiteY20" fmla="*/ 1185075 h 6874714"/>
                <a:gd name="connsiteX21" fmla="*/ 6359489 w 6373761"/>
                <a:gd name="connsiteY21" fmla="*/ 1169497 h 6874714"/>
                <a:gd name="connsiteX22" fmla="*/ 6233869 w 6373761"/>
                <a:gd name="connsiteY22" fmla="*/ 1047442 h 6874714"/>
                <a:gd name="connsiteX23" fmla="*/ 5961423 w 6373761"/>
                <a:gd name="connsiteY23" fmla="*/ 827953 h 6874714"/>
                <a:gd name="connsiteX24" fmla="*/ 5663555 w 6373761"/>
                <a:gd name="connsiteY24" fmla="*/ 645304 h 6874714"/>
                <a:gd name="connsiteX25" fmla="*/ 5013827 w 6373761"/>
                <a:gd name="connsiteY25" fmla="*/ 397863 h 6874714"/>
                <a:gd name="connsiteX26" fmla="*/ 4327409 w 6373761"/>
                <a:gd name="connsiteY26" fmla="*/ 302545 h 6874714"/>
                <a:gd name="connsiteX27" fmla="*/ 3639939 w 6373761"/>
                <a:gd name="connsiteY27" fmla="*/ 338868 h 6874714"/>
                <a:gd name="connsiteX28" fmla="*/ 3302495 w 6373761"/>
                <a:gd name="connsiteY28" fmla="*/ 403659 h 6874714"/>
                <a:gd name="connsiteX29" fmla="*/ 2971604 w 6373761"/>
                <a:gd name="connsiteY29" fmla="*/ 496273 h 6874714"/>
                <a:gd name="connsiteX30" fmla="*/ 2648706 w 6373761"/>
                <a:gd name="connsiteY30" fmla="*/ 614389 h 6874714"/>
                <a:gd name="connsiteX31" fmla="*/ 2335374 w 6373761"/>
                <a:gd name="connsiteY31" fmla="*/ 757109 h 6874714"/>
                <a:gd name="connsiteX32" fmla="*/ 1741342 w 6373761"/>
                <a:gd name="connsiteY32" fmla="*/ 1107725 h 6874714"/>
                <a:gd name="connsiteX33" fmla="*/ 1600861 w 6373761"/>
                <a:gd name="connsiteY33" fmla="*/ 1208710 h 6874714"/>
                <a:gd name="connsiteX34" fmla="*/ 1531799 w 6373761"/>
                <a:gd name="connsiteY34" fmla="*/ 1260879 h 6874714"/>
                <a:gd name="connsiteX35" fmla="*/ 1463655 w 6373761"/>
                <a:gd name="connsiteY35" fmla="*/ 1314333 h 6874714"/>
                <a:gd name="connsiteX36" fmla="*/ 1200777 w 6373761"/>
                <a:gd name="connsiteY36" fmla="*/ 1541166 h 6874714"/>
                <a:gd name="connsiteX37" fmla="*/ 731501 w 6373761"/>
                <a:gd name="connsiteY37" fmla="*/ 2055754 h 6874714"/>
                <a:gd name="connsiteX38" fmla="*/ 531393 w 6373761"/>
                <a:gd name="connsiteY38" fmla="*/ 2342739 h 6874714"/>
                <a:gd name="connsiteX39" fmla="*/ 361033 w 6373761"/>
                <a:gd name="connsiteY39" fmla="*/ 2649046 h 6874714"/>
                <a:gd name="connsiteX40" fmla="*/ 323292 w 6373761"/>
                <a:gd name="connsiteY40" fmla="*/ 2728263 h 6874714"/>
                <a:gd name="connsiteX41" fmla="*/ 304945 w 6373761"/>
                <a:gd name="connsiteY41" fmla="*/ 2768193 h 6874714"/>
                <a:gd name="connsiteX42" fmla="*/ 287516 w 6373761"/>
                <a:gd name="connsiteY42" fmla="*/ 2808510 h 6874714"/>
                <a:gd name="connsiteX43" fmla="*/ 254230 w 6373761"/>
                <a:gd name="connsiteY43" fmla="*/ 2889788 h 6874714"/>
                <a:gd name="connsiteX44" fmla="*/ 223042 w 6373761"/>
                <a:gd name="connsiteY44" fmla="*/ 2971968 h 6874714"/>
                <a:gd name="connsiteX45" fmla="*/ 121611 w 6373761"/>
                <a:gd name="connsiteY45" fmla="*/ 3308544 h 6874714"/>
                <a:gd name="connsiteX46" fmla="*/ 39314 w 6373761"/>
                <a:gd name="connsiteY46" fmla="*/ 4005912 h 6874714"/>
                <a:gd name="connsiteX47" fmla="*/ 73910 w 6373761"/>
                <a:gd name="connsiteY47" fmla="*/ 4354081 h 6874714"/>
                <a:gd name="connsiteX48" fmla="*/ 179534 w 6373761"/>
                <a:gd name="connsiteY48" fmla="*/ 4687050 h 6874714"/>
                <a:gd name="connsiteX49" fmla="*/ 215964 w 6373761"/>
                <a:gd name="connsiteY49" fmla="*/ 4766654 h 6874714"/>
                <a:gd name="connsiteX50" fmla="*/ 256457 w 6373761"/>
                <a:gd name="connsiteY50" fmla="*/ 4844455 h 6874714"/>
                <a:gd name="connsiteX51" fmla="*/ 346225 w 6373761"/>
                <a:gd name="connsiteY51" fmla="*/ 4995290 h 6874714"/>
                <a:gd name="connsiteX52" fmla="*/ 445296 w 6373761"/>
                <a:gd name="connsiteY52" fmla="*/ 5140971 h 6874714"/>
                <a:gd name="connsiteX53" fmla="*/ 551443 w 6373761"/>
                <a:gd name="connsiteY53" fmla="*/ 5282531 h 6874714"/>
                <a:gd name="connsiteX54" fmla="*/ 772387 w 6373761"/>
                <a:gd name="connsiteY54" fmla="*/ 5562561 h 6874714"/>
                <a:gd name="connsiteX55" fmla="*/ 882858 w 6373761"/>
                <a:gd name="connsiteY55" fmla="*/ 5704507 h 6874714"/>
                <a:gd name="connsiteX56" fmla="*/ 990316 w 6373761"/>
                <a:gd name="connsiteY56" fmla="*/ 5848258 h 6874714"/>
                <a:gd name="connsiteX57" fmla="*/ 1097774 w 6373761"/>
                <a:gd name="connsiteY57" fmla="*/ 5987114 h 6874714"/>
                <a:gd name="connsiteX58" fmla="*/ 1210080 w 6373761"/>
                <a:gd name="connsiteY58" fmla="*/ 6121203 h 6874714"/>
                <a:gd name="connsiteX59" fmla="*/ 1448192 w 6373761"/>
                <a:gd name="connsiteY59" fmla="*/ 6374054 h 6874714"/>
                <a:gd name="connsiteX60" fmla="*/ 1982991 w 6373761"/>
                <a:gd name="connsiteY60" fmla="*/ 6796158 h 6874714"/>
                <a:gd name="connsiteX61" fmla="*/ 2118475 w 6373761"/>
                <a:gd name="connsiteY61" fmla="*/ 6874714 h 6874714"/>
                <a:gd name="connsiteX62" fmla="*/ 1569874 w 6373761"/>
                <a:gd name="connsiteY62" fmla="*/ 6874714 h 6874714"/>
                <a:gd name="connsiteX63" fmla="*/ 1507802 w 6373761"/>
                <a:gd name="connsiteY63" fmla="*/ 6817815 h 6874714"/>
                <a:gd name="connsiteX64" fmla="*/ 1256865 w 6373761"/>
                <a:gd name="connsiteY64" fmla="*/ 6543437 h 6874714"/>
                <a:gd name="connsiteX65" fmla="*/ 1038410 w 6373761"/>
                <a:gd name="connsiteY65" fmla="*/ 6248722 h 6874714"/>
                <a:gd name="connsiteX66" fmla="*/ 845380 w 6373761"/>
                <a:gd name="connsiteY66" fmla="*/ 5941386 h 6874714"/>
                <a:gd name="connsiteX67" fmla="*/ 755351 w 6373761"/>
                <a:gd name="connsiteY67" fmla="*/ 5788877 h 6874714"/>
                <a:gd name="connsiteX68" fmla="*/ 661784 w 6373761"/>
                <a:gd name="connsiteY68" fmla="*/ 5638944 h 6874714"/>
                <a:gd name="connsiteX69" fmla="*/ 466525 w 6373761"/>
                <a:gd name="connsiteY69" fmla="*/ 5340366 h 6874714"/>
                <a:gd name="connsiteX70" fmla="*/ 370992 w 6373761"/>
                <a:gd name="connsiteY70" fmla="*/ 5188502 h 6874714"/>
                <a:gd name="connsiteX71" fmla="*/ 280046 w 6373761"/>
                <a:gd name="connsiteY71" fmla="*/ 5033287 h 6874714"/>
                <a:gd name="connsiteX72" fmla="*/ 126853 w 6373761"/>
                <a:gd name="connsiteY72" fmla="*/ 4707660 h 6874714"/>
                <a:gd name="connsiteX73" fmla="*/ 30272 w 6373761"/>
                <a:gd name="connsiteY73" fmla="*/ 4362068 h 6874714"/>
                <a:gd name="connsiteX74" fmla="*/ 0 w 6373761"/>
                <a:gd name="connsiteY74" fmla="*/ 4005912 h 6874714"/>
                <a:gd name="connsiteX75" fmla="*/ 270480 w 6373761"/>
                <a:gd name="connsiteY75" fmla="*/ 2610532 h 6874714"/>
                <a:gd name="connsiteX76" fmla="*/ 415942 w 6373761"/>
                <a:gd name="connsiteY76" fmla="*/ 2280526 h 6874714"/>
                <a:gd name="connsiteX77" fmla="*/ 590102 w 6373761"/>
                <a:gd name="connsiteY77" fmla="*/ 1962626 h 6874714"/>
                <a:gd name="connsiteX78" fmla="*/ 1020719 w 6373761"/>
                <a:gd name="connsiteY78" fmla="*/ 1373070 h 6874714"/>
                <a:gd name="connsiteX79" fmla="*/ 1275080 w 6373761"/>
                <a:gd name="connsiteY79" fmla="*/ 1107081 h 6874714"/>
                <a:gd name="connsiteX80" fmla="*/ 1342437 w 6373761"/>
                <a:gd name="connsiteY80" fmla="*/ 1043965 h 6874714"/>
                <a:gd name="connsiteX81" fmla="*/ 1411106 w 6373761"/>
                <a:gd name="connsiteY81" fmla="*/ 982138 h 6874714"/>
                <a:gd name="connsiteX82" fmla="*/ 1553029 w 6373761"/>
                <a:gd name="connsiteY82" fmla="*/ 863376 h 6874714"/>
                <a:gd name="connsiteX83" fmla="*/ 2173401 w 6373761"/>
                <a:gd name="connsiteY83" fmla="*/ 454409 h 6874714"/>
                <a:gd name="connsiteX84" fmla="*/ 3599708 w 6373761"/>
                <a:gd name="connsiteY84" fmla="*/ 16332 h 6874714"/>
                <a:gd name="connsiteX85" fmla="*/ 3975975 w 6373761"/>
                <a:gd name="connsiteY85" fmla="*/ 263 h 6874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6373761" h="6874714">
                  <a:moveTo>
                    <a:pt x="6373761" y="5771297"/>
                  </a:moveTo>
                  <a:lnTo>
                    <a:pt x="6373761" y="6247960"/>
                  </a:lnTo>
                  <a:lnTo>
                    <a:pt x="6235932" y="6361930"/>
                  </a:lnTo>
                  <a:cubicBezTo>
                    <a:pt x="6143250" y="6437460"/>
                    <a:pt x="6051059" y="6512200"/>
                    <a:pt x="5960375" y="6587489"/>
                  </a:cubicBezTo>
                  <a:lnTo>
                    <a:pt x="5822907" y="6701871"/>
                  </a:lnTo>
                  <a:cubicBezTo>
                    <a:pt x="5776123" y="6740385"/>
                    <a:pt x="5729079" y="6778899"/>
                    <a:pt x="5681115" y="6816896"/>
                  </a:cubicBezTo>
                  <a:lnTo>
                    <a:pt x="5604096" y="6874714"/>
                  </a:lnTo>
                  <a:lnTo>
                    <a:pt x="4878485" y="6874714"/>
                  </a:lnTo>
                  <a:lnTo>
                    <a:pt x="5006014" y="6800200"/>
                  </a:lnTo>
                  <a:cubicBezTo>
                    <a:pt x="5054354" y="6770429"/>
                    <a:pt x="5102285" y="6739483"/>
                    <a:pt x="5149855" y="6707667"/>
                  </a:cubicBezTo>
                  <a:cubicBezTo>
                    <a:pt x="5244993" y="6643906"/>
                    <a:pt x="5338561" y="6576025"/>
                    <a:pt x="5431866" y="6506210"/>
                  </a:cubicBezTo>
                  <a:cubicBezTo>
                    <a:pt x="5478386" y="6471304"/>
                    <a:pt x="5524777" y="6435495"/>
                    <a:pt x="5571036" y="6399557"/>
                  </a:cubicBezTo>
                  <a:lnTo>
                    <a:pt x="5711649" y="6288912"/>
                  </a:lnTo>
                  <a:cubicBezTo>
                    <a:pt x="5902059" y="6140395"/>
                    <a:pt x="6093257" y="5998320"/>
                    <a:pt x="6276589" y="5852379"/>
                  </a:cubicBezTo>
                  <a:close/>
                  <a:moveTo>
                    <a:pt x="3975975" y="263"/>
                  </a:moveTo>
                  <a:cubicBezTo>
                    <a:pt x="4101550" y="1809"/>
                    <a:pt x="4226830" y="10149"/>
                    <a:pt x="4350473" y="24963"/>
                  </a:cubicBezTo>
                  <a:cubicBezTo>
                    <a:pt x="4598149" y="54846"/>
                    <a:pt x="4842943" y="108687"/>
                    <a:pt x="5077909" y="189450"/>
                  </a:cubicBezTo>
                  <a:cubicBezTo>
                    <a:pt x="5312876" y="269955"/>
                    <a:pt x="5537357" y="376867"/>
                    <a:pt x="5746507" y="505804"/>
                  </a:cubicBezTo>
                  <a:cubicBezTo>
                    <a:pt x="5955527" y="634999"/>
                    <a:pt x="6148688" y="786864"/>
                    <a:pt x="6322456" y="956633"/>
                  </a:cubicBezTo>
                  <a:lnTo>
                    <a:pt x="6373761" y="1011863"/>
                  </a:lnTo>
                  <a:lnTo>
                    <a:pt x="6373761" y="1185075"/>
                  </a:lnTo>
                  <a:lnTo>
                    <a:pt x="6359489" y="1169497"/>
                  </a:lnTo>
                  <a:cubicBezTo>
                    <a:pt x="6318811" y="1127602"/>
                    <a:pt x="6276917" y="1086890"/>
                    <a:pt x="6233869" y="1047442"/>
                  </a:cubicBezTo>
                  <a:cubicBezTo>
                    <a:pt x="6147509" y="968870"/>
                    <a:pt x="6056431" y="895448"/>
                    <a:pt x="5961423" y="827953"/>
                  </a:cubicBezTo>
                  <a:cubicBezTo>
                    <a:pt x="5865891" y="761102"/>
                    <a:pt x="5766688" y="699403"/>
                    <a:pt x="5663555" y="645304"/>
                  </a:cubicBezTo>
                  <a:cubicBezTo>
                    <a:pt x="5457943" y="535816"/>
                    <a:pt x="5238703" y="453894"/>
                    <a:pt x="5013827" y="397863"/>
                  </a:cubicBezTo>
                  <a:cubicBezTo>
                    <a:pt x="4788953" y="341703"/>
                    <a:pt x="4558442" y="310917"/>
                    <a:pt x="4327409" y="302545"/>
                  </a:cubicBezTo>
                  <a:cubicBezTo>
                    <a:pt x="4096111" y="293012"/>
                    <a:pt x="3867174" y="305893"/>
                    <a:pt x="3639939" y="338868"/>
                  </a:cubicBezTo>
                  <a:cubicBezTo>
                    <a:pt x="3526585" y="355999"/>
                    <a:pt x="3413885" y="377254"/>
                    <a:pt x="3302495" y="403659"/>
                  </a:cubicBezTo>
                  <a:cubicBezTo>
                    <a:pt x="3191107" y="430451"/>
                    <a:pt x="3080634" y="460978"/>
                    <a:pt x="2971604" y="496273"/>
                  </a:cubicBezTo>
                  <a:cubicBezTo>
                    <a:pt x="2862573" y="531437"/>
                    <a:pt x="2754854" y="570852"/>
                    <a:pt x="2648706" y="614389"/>
                  </a:cubicBezTo>
                  <a:cubicBezTo>
                    <a:pt x="2542690" y="658056"/>
                    <a:pt x="2438114" y="705714"/>
                    <a:pt x="2335374" y="757109"/>
                  </a:cubicBezTo>
                  <a:cubicBezTo>
                    <a:pt x="2129894" y="859769"/>
                    <a:pt x="1931228" y="976855"/>
                    <a:pt x="1741342" y="1107725"/>
                  </a:cubicBezTo>
                  <a:cubicBezTo>
                    <a:pt x="1694035" y="1140571"/>
                    <a:pt x="1646858" y="1173933"/>
                    <a:pt x="1600861" y="1208710"/>
                  </a:cubicBezTo>
                  <a:cubicBezTo>
                    <a:pt x="1577535" y="1225713"/>
                    <a:pt x="1554732" y="1243361"/>
                    <a:pt x="1531799" y="1260879"/>
                  </a:cubicBezTo>
                  <a:cubicBezTo>
                    <a:pt x="1508735" y="1278267"/>
                    <a:pt x="1486064" y="1296171"/>
                    <a:pt x="1463655" y="1314333"/>
                  </a:cubicBezTo>
                  <a:cubicBezTo>
                    <a:pt x="1373627" y="1386853"/>
                    <a:pt x="1285564" y="1462077"/>
                    <a:pt x="1200777" y="1541166"/>
                  </a:cubicBezTo>
                  <a:cubicBezTo>
                    <a:pt x="1030810" y="1698827"/>
                    <a:pt x="873161" y="1870785"/>
                    <a:pt x="731501" y="2055754"/>
                  </a:cubicBezTo>
                  <a:cubicBezTo>
                    <a:pt x="660734" y="2148239"/>
                    <a:pt x="593771" y="2243944"/>
                    <a:pt x="531393" y="2342739"/>
                  </a:cubicBezTo>
                  <a:cubicBezTo>
                    <a:pt x="470063" y="2442050"/>
                    <a:pt x="412140" y="2543810"/>
                    <a:pt x="361033" y="2649046"/>
                  </a:cubicBezTo>
                  <a:cubicBezTo>
                    <a:pt x="347798" y="2675194"/>
                    <a:pt x="335479" y="2701728"/>
                    <a:pt x="323292" y="2728263"/>
                  </a:cubicBezTo>
                  <a:lnTo>
                    <a:pt x="304945" y="2768193"/>
                  </a:lnTo>
                  <a:lnTo>
                    <a:pt x="287516" y="2808510"/>
                  </a:lnTo>
                  <a:cubicBezTo>
                    <a:pt x="276115" y="2835432"/>
                    <a:pt x="264583" y="2862352"/>
                    <a:pt x="254230" y="2889788"/>
                  </a:cubicBezTo>
                  <a:cubicBezTo>
                    <a:pt x="243877" y="2917224"/>
                    <a:pt x="232477" y="2944274"/>
                    <a:pt x="223042" y="2971968"/>
                  </a:cubicBezTo>
                  <a:cubicBezTo>
                    <a:pt x="182679" y="3081970"/>
                    <a:pt x="148475" y="3194291"/>
                    <a:pt x="121611" y="3308544"/>
                  </a:cubicBezTo>
                  <a:cubicBezTo>
                    <a:pt x="67096" y="3536534"/>
                    <a:pt x="39183" y="3771224"/>
                    <a:pt x="39314" y="4005912"/>
                  </a:cubicBezTo>
                  <a:cubicBezTo>
                    <a:pt x="39969" y="4122871"/>
                    <a:pt x="51109" y="4239571"/>
                    <a:pt x="73910" y="4354081"/>
                  </a:cubicBezTo>
                  <a:cubicBezTo>
                    <a:pt x="97892" y="4468334"/>
                    <a:pt x="132619" y="4580140"/>
                    <a:pt x="179534" y="4687050"/>
                  </a:cubicBezTo>
                  <a:cubicBezTo>
                    <a:pt x="190673" y="4713972"/>
                    <a:pt x="203647" y="4740249"/>
                    <a:pt x="215964" y="4766654"/>
                  </a:cubicBezTo>
                  <a:cubicBezTo>
                    <a:pt x="229332" y="4792674"/>
                    <a:pt x="242043" y="4818950"/>
                    <a:pt x="256457" y="4844455"/>
                  </a:cubicBezTo>
                  <a:cubicBezTo>
                    <a:pt x="283978" y="4895978"/>
                    <a:pt x="314642" y="4945956"/>
                    <a:pt x="346225" y="4995290"/>
                  </a:cubicBezTo>
                  <a:cubicBezTo>
                    <a:pt x="377676" y="5044752"/>
                    <a:pt x="411355" y="5092926"/>
                    <a:pt x="445296" y="5140971"/>
                  </a:cubicBezTo>
                  <a:cubicBezTo>
                    <a:pt x="479760" y="5188630"/>
                    <a:pt x="515537" y="5235645"/>
                    <a:pt x="551443" y="5282531"/>
                  </a:cubicBezTo>
                  <a:cubicBezTo>
                    <a:pt x="623387" y="5376434"/>
                    <a:pt x="698608" y="5468402"/>
                    <a:pt x="772387" y="5562561"/>
                  </a:cubicBezTo>
                  <a:cubicBezTo>
                    <a:pt x="809472" y="5609448"/>
                    <a:pt x="846428" y="5656719"/>
                    <a:pt x="882858" y="5704507"/>
                  </a:cubicBezTo>
                  <a:cubicBezTo>
                    <a:pt x="919159" y="5751909"/>
                    <a:pt x="955196" y="5802273"/>
                    <a:pt x="990316" y="5848258"/>
                  </a:cubicBezTo>
                  <a:cubicBezTo>
                    <a:pt x="1025175" y="5895402"/>
                    <a:pt x="1061736" y="5941129"/>
                    <a:pt x="1097774" y="5987114"/>
                  </a:cubicBezTo>
                  <a:cubicBezTo>
                    <a:pt x="1134860" y="6032326"/>
                    <a:pt x="1171684" y="6077536"/>
                    <a:pt x="1210080" y="6121203"/>
                  </a:cubicBezTo>
                  <a:cubicBezTo>
                    <a:pt x="1286350" y="6209051"/>
                    <a:pt x="1365632" y="6293677"/>
                    <a:pt x="1448192" y="6374054"/>
                  </a:cubicBezTo>
                  <a:cubicBezTo>
                    <a:pt x="1613572" y="6534420"/>
                    <a:pt x="1792057" y="6677526"/>
                    <a:pt x="1982991" y="6796158"/>
                  </a:cubicBezTo>
                  <a:lnTo>
                    <a:pt x="2118475" y="6874714"/>
                  </a:lnTo>
                  <a:lnTo>
                    <a:pt x="1569874" y="6874714"/>
                  </a:lnTo>
                  <a:lnTo>
                    <a:pt x="1507802" y="6817815"/>
                  </a:lnTo>
                  <a:cubicBezTo>
                    <a:pt x="1418412" y="6730595"/>
                    <a:pt x="1334903" y="6638562"/>
                    <a:pt x="1256865" y="6543437"/>
                  </a:cubicBezTo>
                  <a:cubicBezTo>
                    <a:pt x="1179155" y="6447861"/>
                    <a:pt x="1106817" y="6349194"/>
                    <a:pt x="1038410" y="6248722"/>
                  </a:cubicBezTo>
                  <a:cubicBezTo>
                    <a:pt x="969873" y="6148253"/>
                    <a:pt x="905922" y="6045592"/>
                    <a:pt x="845380" y="5941386"/>
                  </a:cubicBezTo>
                  <a:cubicBezTo>
                    <a:pt x="814453" y="5888704"/>
                    <a:pt x="786147" y="5839370"/>
                    <a:pt x="755351" y="5788877"/>
                  </a:cubicBezTo>
                  <a:cubicBezTo>
                    <a:pt x="724817" y="5738771"/>
                    <a:pt x="693760" y="5688665"/>
                    <a:pt x="661784" y="5638944"/>
                  </a:cubicBezTo>
                  <a:lnTo>
                    <a:pt x="466525" y="5340366"/>
                  </a:lnTo>
                  <a:cubicBezTo>
                    <a:pt x="434156" y="5290131"/>
                    <a:pt x="402181" y="5239639"/>
                    <a:pt x="370992" y="5188502"/>
                  </a:cubicBezTo>
                  <a:cubicBezTo>
                    <a:pt x="339803" y="5137364"/>
                    <a:pt x="308876" y="5086099"/>
                    <a:pt x="280046" y="5033287"/>
                  </a:cubicBezTo>
                  <a:cubicBezTo>
                    <a:pt x="222255" y="4928179"/>
                    <a:pt x="169181" y="4819982"/>
                    <a:pt x="126853" y="4707660"/>
                  </a:cubicBezTo>
                  <a:cubicBezTo>
                    <a:pt x="83739" y="4595725"/>
                    <a:pt x="51764" y="4479670"/>
                    <a:pt x="30272" y="4362068"/>
                  </a:cubicBezTo>
                  <a:cubicBezTo>
                    <a:pt x="9698" y="4244466"/>
                    <a:pt x="0" y="4125060"/>
                    <a:pt x="0" y="4005912"/>
                  </a:cubicBezTo>
                  <a:cubicBezTo>
                    <a:pt x="1704" y="3530867"/>
                    <a:pt x="95140" y="3057110"/>
                    <a:pt x="270480" y="2610532"/>
                  </a:cubicBezTo>
                  <a:cubicBezTo>
                    <a:pt x="314511" y="2498984"/>
                    <a:pt x="362212" y="2388466"/>
                    <a:pt x="415942" y="2280526"/>
                  </a:cubicBezTo>
                  <a:cubicBezTo>
                    <a:pt x="468884" y="2172197"/>
                    <a:pt x="527199" y="2066188"/>
                    <a:pt x="590102" y="1962626"/>
                  </a:cubicBezTo>
                  <a:cubicBezTo>
                    <a:pt x="716037" y="1755631"/>
                    <a:pt x="859794" y="1557653"/>
                    <a:pt x="1020719" y="1373070"/>
                  </a:cubicBezTo>
                  <a:cubicBezTo>
                    <a:pt x="1101575" y="1281101"/>
                    <a:pt x="1185969" y="1191838"/>
                    <a:pt x="1275080" y="1107081"/>
                  </a:cubicBezTo>
                  <a:cubicBezTo>
                    <a:pt x="1297227" y="1085699"/>
                    <a:pt x="1319504" y="1064575"/>
                    <a:pt x="1342437" y="1043965"/>
                  </a:cubicBezTo>
                  <a:cubicBezTo>
                    <a:pt x="1365240" y="1023226"/>
                    <a:pt x="1387648" y="1002102"/>
                    <a:pt x="1411106" y="982138"/>
                  </a:cubicBezTo>
                  <a:cubicBezTo>
                    <a:pt x="1457497" y="941563"/>
                    <a:pt x="1505065" y="902276"/>
                    <a:pt x="1553029" y="863376"/>
                  </a:cubicBezTo>
                  <a:cubicBezTo>
                    <a:pt x="1745798" y="708806"/>
                    <a:pt x="1954030" y="571882"/>
                    <a:pt x="2173401" y="454409"/>
                  </a:cubicBezTo>
                  <a:cubicBezTo>
                    <a:pt x="2612013" y="219334"/>
                    <a:pt x="3099505" y="65666"/>
                    <a:pt x="3599708" y="16332"/>
                  </a:cubicBezTo>
                  <a:cubicBezTo>
                    <a:pt x="3724530" y="3966"/>
                    <a:pt x="3850400" y="-1283"/>
                    <a:pt x="3975975" y="26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: Shape 27">
              <a:extLst>
                <a:ext uri="{FF2B5EF4-FFF2-40B4-BE49-F238E27FC236}">
                  <a16:creationId xmlns:a16="http://schemas.microsoft.com/office/drawing/2014/main" id="{61023DD2-2E6F-4419-B404-80F08460BE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65276" y="313387"/>
              <a:ext cx="6326724" cy="6561326"/>
            </a:xfrm>
            <a:custGeom>
              <a:avLst/>
              <a:gdLst>
                <a:gd name="connsiteX0" fmla="*/ 6326724 w 6326724"/>
                <a:gd name="connsiteY0" fmla="*/ 5020808 h 6561326"/>
                <a:gd name="connsiteX1" fmla="*/ 6326724 w 6326724"/>
                <a:gd name="connsiteY1" fmla="*/ 5698632 h 6561326"/>
                <a:gd name="connsiteX2" fmla="*/ 6067438 w 6326724"/>
                <a:gd name="connsiteY2" fmla="*/ 5902509 h 6561326"/>
                <a:gd name="connsiteX3" fmla="*/ 5799974 w 6326724"/>
                <a:gd name="connsiteY3" fmla="*/ 6102017 h 6561326"/>
                <a:gd name="connsiteX4" fmla="*/ 5665258 w 6326724"/>
                <a:gd name="connsiteY4" fmla="*/ 6202100 h 6561326"/>
                <a:gd name="connsiteX5" fmla="*/ 5526873 w 6326724"/>
                <a:gd name="connsiteY5" fmla="*/ 6302828 h 6561326"/>
                <a:gd name="connsiteX6" fmla="*/ 5385080 w 6326724"/>
                <a:gd name="connsiteY6" fmla="*/ 6402268 h 6561326"/>
                <a:gd name="connsiteX7" fmla="*/ 5238833 w 6326724"/>
                <a:gd name="connsiteY7" fmla="*/ 6498875 h 6561326"/>
                <a:gd name="connsiteX8" fmla="*/ 5138040 w 6326724"/>
                <a:gd name="connsiteY8" fmla="*/ 6561326 h 6561326"/>
                <a:gd name="connsiteX9" fmla="*/ 3946072 w 6326724"/>
                <a:gd name="connsiteY9" fmla="*/ 6561326 h 6561326"/>
                <a:gd name="connsiteX10" fmla="*/ 3976009 w 6326724"/>
                <a:gd name="connsiteY10" fmla="*/ 6555242 h 6561326"/>
                <a:gd name="connsiteX11" fmla="*/ 4404855 w 6326724"/>
                <a:gd name="connsiteY11" fmla="*/ 6399048 h 6561326"/>
                <a:gd name="connsiteX12" fmla="*/ 4938868 w 6326724"/>
                <a:gd name="connsiteY12" fmla="*/ 6072132 h 6561326"/>
                <a:gd name="connsiteX13" fmla="*/ 5068342 w 6326724"/>
                <a:gd name="connsiteY13" fmla="*/ 5976042 h 6561326"/>
                <a:gd name="connsiteX14" fmla="*/ 5197816 w 6326724"/>
                <a:gd name="connsiteY14" fmla="*/ 5876730 h 6561326"/>
                <a:gd name="connsiteX15" fmla="*/ 5460039 w 6326724"/>
                <a:gd name="connsiteY15" fmla="*/ 5670637 h 6561326"/>
                <a:gd name="connsiteX16" fmla="*/ 5999033 w 6326724"/>
                <a:gd name="connsiteY16" fmla="*/ 5271718 h 6561326"/>
                <a:gd name="connsiteX17" fmla="*/ 6258766 w 6326724"/>
                <a:gd name="connsiteY17" fmla="*/ 5077603 h 6561326"/>
                <a:gd name="connsiteX18" fmla="*/ 4139342 w 6326724"/>
                <a:gd name="connsiteY18" fmla="*/ 440 h 6561326"/>
                <a:gd name="connsiteX19" fmla="*/ 4315744 w 6326724"/>
                <a:gd name="connsiteY19" fmla="*/ 6808 h 6561326"/>
                <a:gd name="connsiteX20" fmla="*/ 5015400 w 6326724"/>
                <a:gd name="connsiteY20" fmla="*/ 113591 h 6561326"/>
                <a:gd name="connsiteX21" fmla="*/ 5681114 w 6326724"/>
                <a:gd name="connsiteY21" fmla="*/ 361418 h 6561326"/>
                <a:gd name="connsiteX22" fmla="*/ 6270952 w 6326724"/>
                <a:gd name="connsiteY22" fmla="*/ 755441 h 6561326"/>
                <a:gd name="connsiteX23" fmla="*/ 6326724 w 6326724"/>
                <a:gd name="connsiteY23" fmla="*/ 807432 h 6561326"/>
                <a:gd name="connsiteX24" fmla="*/ 6326724 w 6326724"/>
                <a:gd name="connsiteY24" fmla="*/ 1231565 h 6561326"/>
                <a:gd name="connsiteX25" fmla="*/ 6302093 w 6326724"/>
                <a:gd name="connsiteY25" fmla="*/ 1203002 h 6561326"/>
                <a:gd name="connsiteX26" fmla="*/ 6066914 w 6326724"/>
                <a:gd name="connsiteY26" fmla="*/ 989616 h 6561326"/>
                <a:gd name="connsiteX27" fmla="*/ 5533688 w 6326724"/>
                <a:gd name="connsiteY27" fmla="*/ 647242 h 6561326"/>
                <a:gd name="connsiteX28" fmla="*/ 4933626 w 6326724"/>
                <a:gd name="connsiteY28" fmla="*/ 432262 h 6561326"/>
                <a:gd name="connsiteX29" fmla="*/ 4296873 w 6326724"/>
                <a:gd name="connsiteY29" fmla="*/ 343126 h 6561326"/>
                <a:gd name="connsiteX30" fmla="*/ 3651602 w 6326724"/>
                <a:gd name="connsiteY30" fmla="*/ 365797 h 6561326"/>
                <a:gd name="connsiteX31" fmla="*/ 3018256 w 6326724"/>
                <a:gd name="connsiteY31" fmla="*/ 496666 h 6561326"/>
                <a:gd name="connsiteX32" fmla="*/ 2412429 w 6326724"/>
                <a:gd name="connsiteY32" fmla="*/ 724399 h 6561326"/>
                <a:gd name="connsiteX33" fmla="*/ 1329857 w 6326724"/>
                <a:gd name="connsiteY33" fmla="*/ 1424086 h 6561326"/>
                <a:gd name="connsiteX34" fmla="*/ 887314 w 6326724"/>
                <a:gd name="connsiteY34" fmla="*/ 1891015 h 6561326"/>
                <a:gd name="connsiteX35" fmla="*/ 537420 w 6326724"/>
                <a:gd name="connsiteY35" fmla="*/ 2427245 h 6561326"/>
                <a:gd name="connsiteX36" fmla="*/ 299965 w 6326724"/>
                <a:gd name="connsiteY36" fmla="*/ 3020021 h 6561326"/>
                <a:gd name="connsiteX37" fmla="*/ 213606 w 6326724"/>
                <a:gd name="connsiteY37" fmla="*/ 3651953 h 6561326"/>
                <a:gd name="connsiteX38" fmla="*/ 250036 w 6326724"/>
                <a:gd name="connsiteY38" fmla="*/ 3961352 h 6561326"/>
                <a:gd name="connsiteX39" fmla="*/ 357625 w 6326724"/>
                <a:gd name="connsiteY39" fmla="*/ 4250783 h 6561326"/>
                <a:gd name="connsiteX40" fmla="*/ 432715 w 6326724"/>
                <a:gd name="connsiteY40" fmla="*/ 4387063 h 6561326"/>
                <a:gd name="connsiteX41" fmla="*/ 518943 w 6326724"/>
                <a:gd name="connsiteY41" fmla="*/ 4518962 h 6561326"/>
                <a:gd name="connsiteX42" fmla="*/ 718133 w 6326724"/>
                <a:gd name="connsiteY42" fmla="*/ 4773874 h 6561326"/>
                <a:gd name="connsiteX43" fmla="*/ 933704 w 6326724"/>
                <a:gd name="connsiteY43" fmla="*/ 5030717 h 6561326"/>
                <a:gd name="connsiteX44" fmla="*/ 1040900 w 6326724"/>
                <a:gd name="connsiteY44" fmla="*/ 5164806 h 6561326"/>
                <a:gd name="connsiteX45" fmla="*/ 1092401 w 6326724"/>
                <a:gd name="connsiteY45" fmla="*/ 5230628 h 6561326"/>
                <a:gd name="connsiteX46" fmla="*/ 1142854 w 6326724"/>
                <a:gd name="connsiteY46" fmla="*/ 5293615 h 6561326"/>
                <a:gd name="connsiteX47" fmla="*/ 1576354 w 6326724"/>
                <a:gd name="connsiteY47" fmla="*/ 5759128 h 6561326"/>
                <a:gd name="connsiteX48" fmla="*/ 1806865 w 6326724"/>
                <a:gd name="connsiteY48" fmla="*/ 5968571 h 6561326"/>
                <a:gd name="connsiteX49" fmla="*/ 2048253 w 6326724"/>
                <a:gd name="connsiteY49" fmla="*/ 6161654 h 6561326"/>
                <a:gd name="connsiteX50" fmla="*/ 2587506 w 6326724"/>
                <a:gd name="connsiteY50" fmla="*/ 6467059 h 6561326"/>
                <a:gd name="connsiteX51" fmla="*/ 2889176 w 6326724"/>
                <a:gd name="connsiteY51" fmla="*/ 6553360 h 6561326"/>
                <a:gd name="connsiteX52" fmla="*/ 2929698 w 6326724"/>
                <a:gd name="connsiteY52" fmla="*/ 6561326 h 6561326"/>
                <a:gd name="connsiteX53" fmla="*/ 1816374 w 6326724"/>
                <a:gd name="connsiteY53" fmla="*/ 6561326 h 6561326"/>
                <a:gd name="connsiteX54" fmla="*/ 1787601 w 6326724"/>
                <a:gd name="connsiteY54" fmla="*/ 6545761 h 6561326"/>
                <a:gd name="connsiteX55" fmla="*/ 1225544 w 6326724"/>
                <a:gd name="connsiteY55" fmla="*/ 6094158 h 6561326"/>
                <a:gd name="connsiteX56" fmla="*/ 997654 w 6326724"/>
                <a:gd name="connsiteY56" fmla="*/ 5822374 h 6561326"/>
                <a:gd name="connsiteX57" fmla="*/ 798596 w 6326724"/>
                <a:gd name="connsiteY57" fmla="*/ 5534615 h 6561326"/>
                <a:gd name="connsiteX58" fmla="*/ 752075 w 6326724"/>
                <a:gd name="connsiteY58" fmla="*/ 5461324 h 6561326"/>
                <a:gd name="connsiteX59" fmla="*/ 707650 w 6326724"/>
                <a:gd name="connsiteY59" fmla="*/ 5390221 h 6561326"/>
                <a:gd name="connsiteX60" fmla="*/ 619980 w 6326724"/>
                <a:gd name="connsiteY60" fmla="*/ 5252396 h 6561326"/>
                <a:gd name="connsiteX61" fmla="*/ 438349 w 6326724"/>
                <a:gd name="connsiteY61" fmla="*/ 4970822 h 6561326"/>
                <a:gd name="connsiteX62" fmla="*/ 261044 w 6326724"/>
                <a:gd name="connsiteY62" fmla="*/ 4673145 h 6561326"/>
                <a:gd name="connsiteX63" fmla="*/ 181107 w 6326724"/>
                <a:gd name="connsiteY63" fmla="*/ 4515356 h 6561326"/>
                <a:gd name="connsiteX64" fmla="*/ 113224 w 6326724"/>
                <a:gd name="connsiteY64" fmla="*/ 4350223 h 6561326"/>
                <a:gd name="connsiteX65" fmla="*/ 61199 w 6326724"/>
                <a:gd name="connsiteY65" fmla="*/ 4178908 h 6561326"/>
                <a:gd name="connsiteX66" fmla="*/ 41804 w 6326724"/>
                <a:gd name="connsiteY66" fmla="*/ 4091577 h 6561326"/>
                <a:gd name="connsiteX67" fmla="*/ 33287 w 6326724"/>
                <a:gd name="connsiteY67" fmla="*/ 4047781 h 6561326"/>
                <a:gd name="connsiteX68" fmla="*/ 26209 w 6326724"/>
                <a:gd name="connsiteY68" fmla="*/ 4003858 h 6561326"/>
                <a:gd name="connsiteX69" fmla="*/ 0 w 6326724"/>
                <a:gd name="connsiteY69" fmla="*/ 3651953 h 6561326"/>
                <a:gd name="connsiteX70" fmla="*/ 72731 w 6326724"/>
                <a:gd name="connsiteY70" fmla="*/ 2966307 h 6561326"/>
                <a:gd name="connsiteX71" fmla="*/ 291316 w 6326724"/>
                <a:gd name="connsiteY71" fmla="*/ 2309385 h 6561326"/>
                <a:gd name="connsiteX72" fmla="*/ 1110878 w 6326724"/>
                <a:gd name="connsiteY72" fmla="*/ 1193776 h 6561326"/>
                <a:gd name="connsiteX73" fmla="*/ 1654327 w 6326724"/>
                <a:gd name="connsiteY73" fmla="*/ 756730 h 6561326"/>
                <a:gd name="connsiteX74" fmla="*/ 2261727 w 6326724"/>
                <a:gd name="connsiteY74" fmla="*/ 409720 h 6561326"/>
                <a:gd name="connsiteX75" fmla="*/ 3610060 w 6326724"/>
                <a:gd name="connsiteY75" fmla="*/ 27032 h 6561326"/>
                <a:gd name="connsiteX76" fmla="*/ 4139342 w 6326724"/>
                <a:gd name="connsiteY76" fmla="*/ 440 h 656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6326724" h="6561326">
                  <a:moveTo>
                    <a:pt x="6326724" y="5020808"/>
                  </a:moveTo>
                  <a:lnTo>
                    <a:pt x="6326724" y="5698632"/>
                  </a:lnTo>
                  <a:lnTo>
                    <a:pt x="6067438" y="5902509"/>
                  </a:lnTo>
                  <a:cubicBezTo>
                    <a:pt x="5977868" y="5970407"/>
                    <a:pt x="5888364" y="6036453"/>
                    <a:pt x="5799974" y="6102017"/>
                  </a:cubicBezTo>
                  <a:lnTo>
                    <a:pt x="5665258" y="6202100"/>
                  </a:lnTo>
                  <a:cubicBezTo>
                    <a:pt x="5619654" y="6235719"/>
                    <a:pt x="5573656" y="6269596"/>
                    <a:pt x="5526873" y="6302828"/>
                  </a:cubicBezTo>
                  <a:cubicBezTo>
                    <a:pt x="5480220" y="6336189"/>
                    <a:pt x="5433044" y="6369423"/>
                    <a:pt x="5385080" y="6402268"/>
                  </a:cubicBezTo>
                  <a:cubicBezTo>
                    <a:pt x="5336988" y="6434857"/>
                    <a:pt x="5288500" y="6467187"/>
                    <a:pt x="5238833" y="6498875"/>
                  </a:cubicBezTo>
                  <a:lnTo>
                    <a:pt x="5138040" y="6561326"/>
                  </a:lnTo>
                  <a:lnTo>
                    <a:pt x="3946072" y="6561326"/>
                  </a:lnTo>
                  <a:lnTo>
                    <a:pt x="3976009" y="6555242"/>
                  </a:lnTo>
                  <a:cubicBezTo>
                    <a:pt x="4123712" y="6519227"/>
                    <a:pt x="4266863" y="6466383"/>
                    <a:pt x="4404855" y="6399048"/>
                  </a:cubicBezTo>
                  <a:cubicBezTo>
                    <a:pt x="4589500" y="6310299"/>
                    <a:pt x="4765232" y="6196690"/>
                    <a:pt x="4938868" y="6072132"/>
                  </a:cubicBezTo>
                  <a:cubicBezTo>
                    <a:pt x="4982245" y="6041089"/>
                    <a:pt x="5025359" y="6008630"/>
                    <a:pt x="5068342" y="5976042"/>
                  </a:cubicBezTo>
                  <a:cubicBezTo>
                    <a:pt x="5111588" y="5943453"/>
                    <a:pt x="5154702" y="5910349"/>
                    <a:pt x="5197816" y="5876730"/>
                  </a:cubicBezTo>
                  <a:lnTo>
                    <a:pt x="5460039" y="5670637"/>
                  </a:lnTo>
                  <a:cubicBezTo>
                    <a:pt x="5639966" y="5530365"/>
                    <a:pt x="5821596" y="5399753"/>
                    <a:pt x="5999033" y="5271718"/>
                  </a:cubicBezTo>
                  <a:cubicBezTo>
                    <a:pt x="6087686" y="5207700"/>
                    <a:pt x="6174667" y="5143360"/>
                    <a:pt x="6258766" y="5077603"/>
                  </a:cubicBezTo>
                  <a:close/>
                  <a:moveTo>
                    <a:pt x="4139342" y="440"/>
                  </a:moveTo>
                  <a:cubicBezTo>
                    <a:pt x="4198237" y="1301"/>
                    <a:pt x="4257068" y="3427"/>
                    <a:pt x="4315744" y="6808"/>
                  </a:cubicBezTo>
                  <a:cubicBezTo>
                    <a:pt x="4550841" y="20849"/>
                    <a:pt x="4785806" y="55240"/>
                    <a:pt x="5015400" y="113591"/>
                  </a:cubicBezTo>
                  <a:cubicBezTo>
                    <a:pt x="5244992" y="171812"/>
                    <a:pt x="5469212" y="254249"/>
                    <a:pt x="5681114" y="361418"/>
                  </a:cubicBezTo>
                  <a:cubicBezTo>
                    <a:pt x="5892754" y="468586"/>
                    <a:pt x="6093124" y="599584"/>
                    <a:pt x="6270952" y="755441"/>
                  </a:cubicBezTo>
                  <a:lnTo>
                    <a:pt x="6326724" y="807432"/>
                  </a:lnTo>
                  <a:lnTo>
                    <a:pt x="6326724" y="1231565"/>
                  </a:lnTo>
                  <a:lnTo>
                    <a:pt x="6302093" y="1203002"/>
                  </a:lnTo>
                  <a:cubicBezTo>
                    <a:pt x="6227937" y="1127247"/>
                    <a:pt x="6149211" y="1056081"/>
                    <a:pt x="6066914" y="989616"/>
                  </a:cubicBezTo>
                  <a:cubicBezTo>
                    <a:pt x="5902714" y="856299"/>
                    <a:pt x="5724360" y="740371"/>
                    <a:pt x="5533688" y="647242"/>
                  </a:cubicBezTo>
                  <a:cubicBezTo>
                    <a:pt x="5343146" y="553857"/>
                    <a:pt x="5141466" y="482239"/>
                    <a:pt x="4933626" y="432262"/>
                  </a:cubicBezTo>
                  <a:cubicBezTo>
                    <a:pt x="4725788" y="382156"/>
                    <a:pt x="4512182" y="353303"/>
                    <a:pt x="4296873" y="343126"/>
                  </a:cubicBezTo>
                  <a:cubicBezTo>
                    <a:pt x="4081172" y="332435"/>
                    <a:pt x="3865732" y="339520"/>
                    <a:pt x="3651602" y="365797"/>
                  </a:cubicBezTo>
                  <a:cubicBezTo>
                    <a:pt x="3437604" y="392202"/>
                    <a:pt x="3225572" y="436384"/>
                    <a:pt x="3018256" y="496666"/>
                  </a:cubicBezTo>
                  <a:cubicBezTo>
                    <a:pt x="2810809" y="556691"/>
                    <a:pt x="2608474" y="634362"/>
                    <a:pt x="2412429" y="724399"/>
                  </a:cubicBezTo>
                  <a:cubicBezTo>
                    <a:pt x="2019160" y="902541"/>
                    <a:pt x="1651969" y="1138775"/>
                    <a:pt x="1329857" y="1424086"/>
                  </a:cubicBezTo>
                  <a:cubicBezTo>
                    <a:pt x="1169326" y="1567192"/>
                    <a:pt x="1020588" y="1723307"/>
                    <a:pt x="887314" y="1891015"/>
                  </a:cubicBezTo>
                  <a:cubicBezTo>
                    <a:pt x="753778" y="2058466"/>
                    <a:pt x="635967" y="2238026"/>
                    <a:pt x="537420" y="2427245"/>
                  </a:cubicBezTo>
                  <a:cubicBezTo>
                    <a:pt x="438874" y="2616335"/>
                    <a:pt x="356839" y="2814313"/>
                    <a:pt x="299965" y="3020021"/>
                  </a:cubicBezTo>
                  <a:cubicBezTo>
                    <a:pt x="242961" y="3225212"/>
                    <a:pt x="213474" y="3438518"/>
                    <a:pt x="213606" y="3651953"/>
                  </a:cubicBezTo>
                  <a:cubicBezTo>
                    <a:pt x="214785" y="3756804"/>
                    <a:pt x="225269" y="3860881"/>
                    <a:pt x="250036" y="3961352"/>
                  </a:cubicBezTo>
                  <a:cubicBezTo>
                    <a:pt x="274412" y="4061950"/>
                    <a:pt x="312284" y="4158171"/>
                    <a:pt x="357625" y="4250783"/>
                  </a:cubicBezTo>
                  <a:cubicBezTo>
                    <a:pt x="380558" y="4297025"/>
                    <a:pt x="405982" y="4342366"/>
                    <a:pt x="432715" y="4387063"/>
                  </a:cubicBezTo>
                  <a:cubicBezTo>
                    <a:pt x="459841" y="4431630"/>
                    <a:pt x="488803" y="4475554"/>
                    <a:pt x="518943" y="4518962"/>
                  </a:cubicBezTo>
                  <a:cubicBezTo>
                    <a:pt x="580011" y="4605521"/>
                    <a:pt x="647893" y="4689504"/>
                    <a:pt x="718133" y="4773874"/>
                  </a:cubicBezTo>
                  <a:cubicBezTo>
                    <a:pt x="788374" y="4858372"/>
                    <a:pt x="861760" y="4942871"/>
                    <a:pt x="933704" y="5030717"/>
                  </a:cubicBezTo>
                  <a:cubicBezTo>
                    <a:pt x="969742" y="5074512"/>
                    <a:pt x="1005387" y="5119337"/>
                    <a:pt x="1040900" y="5164806"/>
                  </a:cubicBezTo>
                  <a:lnTo>
                    <a:pt x="1092401" y="5230628"/>
                  </a:lnTo>
                  <a:cubicBezTo>
                    <a:pt x="1109306" y="5251624"/>
                    <a:pt x="1125425" y="5273135"/>
                    <a:pt x="1142854" y="5293615"/>
                  </a:cubicBezTo>
                  <a:cubicBezTo>
                    <a:pt x="1278880" y="5460293"/>
                    <a:pt x="1426438" y="5613704"/>
                    <a:pt x="1576354" y="5759128"/>
                  </a:cubicBezTo>
                  <a:cubicBezTo>
                    <a:pt x="1651706" y="5831519"/>
                    <a:pt x="1728368" y="5901461"/>
                    <a:pt x="1806865" y="5968571"/>
                  </a:cubicBezTo>
                  <a:cubicBezTo>
                    <a:pt x="1885362" y="6035680"/>
                    <a:pt x="1965299" y="6100599"/>
                    <a:pt x="2048253" y="6161654"/>
                  </a:cubicBezTo>
                  <a:cubicBezTo>
                    <a:pt x="2213502" y="6284022"/>
                    <a:pt x="2391724" y="6393380"/>
                    <a:pt x="2587506" y="6467059"/>
                  </a:cubicBezTo>
                  <a:cubicBezTo>
                    <a:pt x="2685137" y="6503898"/>
                    <a:pt x="2786304" y="6532106"/>
                    <a:pt x="2889176" y="6553360"/>
                  </a:cubicBezTo>
                  <a:lnTo>
                    <a:pt x="2929698" y="6561326"/>
                  </a:lnTo>
                  <a:lnTo>
                    <a:pt x="1816374" y="6561326"/>
                  </a:lnTo>
                  <a:lnTo>
                    <a:pt x="1787601" y="6545761"/>
                  </a:lnTo>
                  <a:cubicBezTo>
                    <a:pt x="1577272" y="6422749"/>
                    <a:pt x="1389483" y="6266761"/>
                    <a:pt x="1225544" y="6094158"/>
                  </a:cubicBezTo>
                  <a:cubicBezTo>
                    <a:pt x="1143116" y="6007986"/>
                    <a:pt x="1068158" y="5916274"/>
                    <a:pt x="997654" y="5822374"/>
                  </a:cubicBezTo>
                  <a:cubicBezTo>
                    <a:pt x="927546" y="5728086"/>
                    <a:pt x="860842" y="5632381"/>
                    <a:pt x="798596" y="5534615"/>
                  </a:cubicBezTo>
                  <a:cubicBezTo>
                    <a:pt x="782608" y="5510399"/>
                    <a:pt x="767537" y="5485797"/>
                    <a:pt x="752075" y="5461324"/>
                  </a:cubicBezTo>
                  <a:lnTo>
                    <a:pt x="707650" y="5390221"/>
                  </a:lnTo>
                  <a:cubicBezTo>
                    <a:pt x="679213" y="5344237"/>
                    <a:pt x="649728" y="5298638"/>
                    <a:pt x="619980" y="5252396"/>
                  </a:cubicBezTo>
                  <a:lnTo>
                    <a:pt x="438349" y="4970822"/>
                  </a:lnTo>
                  <a:cubicBezTo>
                    <a:pt x="377413" y="4874860"/>
                    <a:pt x="317263" y="4776064"/>
                    <a:pt x="261044" y="4673145"/>
                  </a:cubicBezTo>
                  <a:cubicBezTo>
                    <a:pt x="233000" y="4621622"/>
                    <a:pt x="205874" y="4569197"/>
                    <a:pt x="181107" y="4515356"/>
                  </a:cubicBezTo>
                  <a:cubicBezTo>
                    <a:pt x="156470" y="4461385"/>
                    <a:pt x="133537" y="4406385"/>
                    <a:pt x="113224" y="4350223"/>
                  </a:cubicBezTo>
                  <a:cubicBezTo>
                    <a:pt x="93305" y="4293934"/>
                    <a:pt x="75614" y="4236872"/>
                    <a:pt x="61199" y="4178908"/>
                  </a:cubicBezTo>
                  <a:cubicBezTo>
                    <a:pt x="54385" y="4149927"/>
                    <a:pt x="47440" y="4120815"/>
                    <a:pt x="41804" y="4091577"/>
                  </a:cubicBezTo>
                  <a:lnTo>
                    <a:pt x="33287" y="4047781"/>
                  </a:lnTo>
                  <a:lnTo>
                    <a:pt x="26209" y="4003858"/>
                  </a:lnTo>
                  <a:cubicBezTo>
                    <a:pt x="7732" y="3886643"/>
                    <a:pt x="0" y="3768783"/>
                    <a:pt x="0" y="3651953"/>
                  </a:cubicBezTo>
                  <a:cubicBezTo>
                    <a:pt x="524" y="3422031"/>
                    <a:pt x="25030" y="3192109"/>
                    <a:pt x="72731" y="2966307"/>
                  </a:cubicBezTo>
                  <a:cubicBezTo>
                    <a:pt x="120301" y="2740634"/>
                    <a:pt x="193163" y="2519343"/>
                    <a:pt x="291316" y="2309385"/>
                  </a:cubicBezTo>
                  <a:cubicBezTo>
                    <a:pt x="488540" y="1889469"/>
                    <a:pt x="774352" y="1513736"/>
                    <a:pt x="1110878" y="1193776"/>
                  </a:cubicBezTo>
                  <a:cubicBezTo>
                    <a:pt x="1279535" y="1033797"/>
                    <a:pt x="1461821" y="887856"/>
                    <a:pt x="1654327" y="756730"/>
                  </a:cubicBezTo>
                  <a:cubicBezTo>
                    <a:pt x="1847096" y="625732"/>
                    <a:pt x="2049956" y="509031"/>
                    <a:pt x="2261727" y="409720"/>
                  </a:cubicBezTo>
                  <a:cubicBezTo>
                    <a:pt x="2685792" y="212515"/>
                    <a:pt x="3142357" y="82162"/>
                    <a:pt x="3610060" y="27032"/>
                  </a:cubicBezTo>
                  <a:cubicBezTo>
                    <a:pt x="3785399" y="6647"/>
                    <a:pt x="3962657" y="-2144"/>
                    <a:pt x="4139342" y="44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Freeform: Shape 28">
              <a:extLst>
                <a:ext uri="{FF2B5EF4-FFF2-40B4-BE49-F238E27FC236}">
                  <a16:creationId xmlns:a16="http://schemas.microsoft.com/office/drawing/2014/main" id="{BC4A6C98-F96E-4587-B01F-A9B01BBFAD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0322" y="353119"/>
              <a:ext cx="6321679" cy="6521594"/>
            </a:xfrm>
            <a:custGeom>
              <a:avLst/>
              <a:gdLst>
                <a:gd name="connsiteX0" fmla="*/ 4150102 w 6321679"/>
                <a:gd name="connsiteY0" fmla="*/ 0 h 6521594"/>
                <a:gd name="connsiteX1" fmla="*/ 6083891 w 6321679"/>
                <a:gd name="connsiteY1" fmla="*/ 619943 h 6521594"/>
                <a:gd name="connsiteX2" fmla="*/ 6321679 w 6321679"/>
                <a:gd name="connsiteY2" fmla="*/ 822247 h 6521594"/>
                <a:gd name="connsiteX3" fmla="*/ 6321679 w 6321679"/>
                <a:gd name="connsiteY3" fmla="*/ 1866928 h 6521594"/>
                <a:gd name="connsiteX4" fmla="*/ 6212358 w 6321679"/>
                <a:gd name="connsiteY4" fmla="*/ 1689281 h 6521594"/>
                <a:gd name="connsiteX5" fmla="*/ 6049880 w 6321679"/>
                <a:gd name="connsiteY5" fmla="*/ 1477173 h 6521594"/>
                <a:gd name="connsiteX6" fmla="*/ 5248663 w 6321679"/>
                <a:gd name="connsiteY6" fmla="*/ 869327 h 6521594"/>
                <a:gd name="connsiteX7" fmla="*/ 4150102 w 6321679"/>
                <a:gd name="connsiteY7" fmla="*/ 644042 h 6521594"/>
                <a:gd name="connsiteX8" fmla="*/ 2867946 w 6321679"/>
                <a:gd name="connsiteY8" fmla="*/ 886459 h 6521594"/>
                <a:gd name="connsiteX9" fmla="*/ 1728892 w 6321679"/>
                <a:gd name="connsiteY9" fmla="*/ 1552397 h 6521594"/>
                <a:gd name="connsiteX10" fmla="*/ 941043 w 6321679"/>
                <a:gd name="connsiteY10" fmla="*/ 2512664 h 6521594"/>
                <a:gd name="connsiteX11" fmla="*/ 655362 w 6321679"/>
                <a:gd name="connsiteY11" fmla="*/ 3630204 h 6521594"/>
                <a:gd name="connsiteX12" fmla="*/ 1128177 w 6321679"/>
                <a:gd name="connsiteY12" fmla="*/ 4667883 h 6521594"/>
                <a:gd name="connsiteX13" fmla="*/ 1366419 w 6321679"/>
                <a:gd name="connsiteY13" fmla="*/ 4997246 h 6521594"/>
                <a:gd name="connsiteX14" fmla="*/ 3601937 w 6321679"/>
                <a:gd name="connsiteY14" fmla="*/ 6284685 h 6521594"/>
                <a:gd name="connsiteX15" fmla="*/ 5298985 w 6321679"/>
                <a:gd name="connsiteY15" fmla="*/ 5492643 h 6521594"/>
                <a:gd name="connsiteX16" fmla="*/ 5505513 w 6321679"/>
                <a:gd name="connsiteY16" fmla="*/ 5335367 h 6521594"/>
                <a:gd name="connsiteX17" fmla="*/ 6252618 w 6321679"/>
                <a:gd name="connsiteY17" fmla="*/ 4722492 h 6521594"/>
                <a:gd name="connsiteX18" fmla="*/ 6321679 w 6321679"/>
                <a:gd name="connsiteY18" fmla="*/ 4651477 h 6521594"/>
                <a:gd name="connsiteX19" fmla="*/ 6321679 w 6321679"/>
                <a:gd name="connsiteY19" fmla="*/ 5523097 h 6521594"/>
                <a:gd name="connsiteX20" fmla="*/ 6024428 w 6321679"/>
                <a:gd name="connsiteY20" fmla="*/ 5754969 h 6521594"/>
                <a:gd name="connsiteX21" fmla="*/ 5702345 w 6321679"/>
                <a:gd name="connsiteY21" fmla="*/ 6000018 h 6521594"/>
                <a:gd name="connsiteX22" fmla="*/ 4988380 w 6321679"/>
                <a:gd name="connsiteY22" fmla="*/ 6506549 h 6521594"/>
                <a:gd name="connsiteX23" fmla="*/ 4961490 w 6321679"/>
                <a:gd name="connsiteY23" fmla="*/ 6521594 h 6521594"/>
                <a:gd name="connsiteX24" fmla="*/ 2011326 w 6321679"/>
                <a:gd name="connsiteY24" fmla="*/ 6521594 h 6521594"/>
                <a:gd name="connsiteX25" fmla="*/ 1982893 w 6321679"/>
                <a:gd name="connsiteY25" fmla="*/ 6505768 h 6521594"/>
                <a:gd name="connsiteX26" fmla="*/ 824149 w 6321679"/>
                <a:gd name="connsiteY26" fmla="*/ 5358682 h 6521594"/>
                <a:gd name="connsiteX27" fmla="*/ 0 w 6321679"/>
                <a:gd name="connsiteY27" fmla="*/ 3630075 h 6521594"/>
                <a:gd name="connsiteX28" fmla="*/ 4150102 w 6321679"/>
                <a:gd name="connsiteY28" fmla="*/ 0 h 6521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321679" h="6521594">
                  <a:moveTo>
                    <a:pt x="4150102" y="0"/>
                  </a:moveTo>
                  <a:cubicBezTo>
                    <a:pt x="4918148" y="0"/>
                    <a:pt x="5569597" y="228540"/>
                    <a:pt x="6083891" y="619943"/>
                  </a:cubicBezTo>
                  <a:lnTo>
                    <a:pt x="6321679" y="822247"/>
                  </a:lnTo>
                  <a:lnTo>
                    <a:pt x="6321679" y="1866928"/>
                  </a:lnTo>
                  <a:lnTo>
                    <a:pt x="6212358" y="1689281"/>
                  </a:lnTo>
                  <a:cubicBezTo>
                    <a:pt x="6161484" y="1615222"/>
                    <a:pt x="6107295" y="1544427"/>
                    <a:pt x="6049880" y="1477173"/>
                  </a:cubicBezTo>
                  <a:cubicBezTo>
                    <a:pt x="5825135" y="1214018"/>
                    <a:pt x="5555573" y="1009470"/>
                    <a:pt x="5248663" y="869327"/>
                  </a:cubicBezTo>
                  <a:cubicBezTo>
                    <a:pt x="4921178" y="719909"/>
                    <a:pt x="4551627" y="644042"/>
                    <a:pt x="4150102" y="644042"/>
                  </a:cubicBezTo>
                  <a:cubicBezTo>
                    <a:pt x="3724203" y="644042"/>
                    <a:pt x="3292799" y="725448"/>
                    <a:pt x="2867946" y="886459"/>
                  </a:cubicBezTo>
                  <a:cubicBezTo>
                    <a:pt x="2454234" y="1042832"/>
                    <a:pt x="2060440" y="1273141"/>
                    <a:pt x="1728892" y="1552397"/>
                  </a:cubicBezTo>
                  <a:cubicBezTo>
                    <a:pt x="1391580" y="1836419"/>
                    <a:pt x="1126473" y="2159600"/>
                    <a:pt x="941043" y="2512664"/>
                  </a:cubicBezTo>
                  <a:cubicBezTo>
                    <a:pt x="751551" y="2873583"/>
                    <a:pt x="655362" y="3249575"/>
                    <a:pt x="655362" y="3630204"/>
                  </a:cubicBezTo>
                  <a:cubicBezTo>
                    <a:pt x="655362" y="4013537"/>
                    <a:pt x="808817" y="4237405"/>
                    <a:pt x="1128177" y="4667883"/>
                  </a:cubicBezTo>
                  <a:cubicBezTo>
                    <a:pt x="1205232" y="4771702"/>
                    <a:pt x="1284908" y="4879129"/>
                    <a:pt x="1366419" y="4997246"/>
                  </a:cubicBezTo>
                  <a:cubicBezTo>
                    <a:pt x="1989282" y="5899677"/>
                    <a:pt x="2657880" y="6284685"/>
                    <a:pt x="3601937" y="6284685"/>
                  </a:cubicBezTo>
                  <a:cubicBezTo>
                    <a:pt x="4221523" y="6284685"/>
                    <a:pt x="4676122" y="5971036"/>
                    <a:pt x="5298985" y="5492643"/>
                  </a:cubicBezTo>
                  <a:cubicBezTo>
                    <a:pt x="5368571" y="5439187"/>
                    <a:pt x="5438156" y="5386375"/>
                    <a:pt x="5505513" y="5335367"/>
                  </a:cubicBezTo>
                  <a:cubicBezTo>
                    <a:pt x="5779335" y="5127761"/>
                    <a:pt x="6041730" y="4928776"/>
                    <a:pt x="6252618" y="4722492"/>
                  </a:cubicBezTo>
                  <a:lnTo>
                    <a:pt x="6321679" y="4651477"/>
                  </a:lnTo>
                  <a:lnTo>
                    <a:pt x="6321679" y="5523097"/>
                  </a:lnTo>
                  <a:lnTo>
                    <a:pt x="6024428" y="5754969"/>
                  </a:lnTo>
                  <a:cubicBezTo>
                    <a:pt x="5918395" y="5835747"/>
                    <a:pt x="5810491" y="5916953"/>
                    <a:pt x="5702345" y="6000018"/>
                  </a:cubicBezTo>
                  <a:cubicBezTo>
                    <a:pt x="5466020" y="6181541"/>
                    <a:pt x="5232938" y="6357503"/>
                    <a:pt x="4988380" y="6506549"/>
                  </a:cubicBezTo>
                  <a:lnTo>
                    <a:pt x="4961490" y="6521594"/>
                  </a:lnTo>
                  <a:lnTo>
                    <a:pt x="2011326" y="6521594"/>
                  </a:lnTo>
                  <a:lnTo>
                    <a:pt x="1982893" y="6505768"/>
                  </a:lnTo>
                  <a:cubicBezTo>
                    <a:pt x="1531799" y="6233999"/>
                    <a:pt x="1157400" y="5841520"/>
                    <a:pt x="824149" y="5358682"/>
                  </a:cubicBezTo>
                  <a:cubicBezTo>
                    <a:pt x="424196" y="4779302"/>
                    <a:pt x="0" y="4381929"/>
                    <a:pt x="0" y="3630075"/>
                  </a:cubicBezTo>
                  <a:cubicBezTo>
                    <a:pt x="0" y="1625174"/>
                    <a:pt x="2089794" y="0"/>
                    <a:pt x="415010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reeform: Shape 29">
              <a:extLst>
                <a:ext uri="{FF2B5EF4-FFF2-40B4-BE49-F238E27FC236}">
                  <a16:creationId xmlns:a16="http://schemas.microsoft.com/office/drawing/2014/main" id="{A66409EC-9CC3-482A-A4A5-54ED092B3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0322" y="353119"/>
              <a:ext cx="6321679" cy="6521594"/>
            </a:xfrm>
            <a:custGeom>
              <a:avLst/>
              <a:gdLst>
                <a:gd name="connsiteX0" fmla="*/ 4150102 w 6321679"/>
                <a:gd name="connsiteY0" fmla="*/ 0 h 6521594"/>
                <a:gd name="connsiteX1" fmla="*/ 6083891 w 6321679"/>
                <a:gd name="connsiteY1" fmla="*/ 619943 h 6521594"/>
                <a:gd name="connsiteX2" fmla="*/ 6321679 w 6321679"/>
                <a:gd name="connsiteY2" fmla="*/ 822247 h 6521594"/>
                <a:gd name="connsiteX3" fmla="*/ 6321679 w 6321679"/>
                <a:gd name="connsiteY3" fmla="*/ 2150195 h 6521594"/>
                <a:gd name="connsiteX4" fmla="*/ 6241288 w 6321679"/>
                <a:gd name="connsiteY4" fmla="*/ 1985338 h 6521594"/>
                <a:gd name="connsiteX5" fmla="*/ 5949367 w 6321679"/>
                <a:gd name="connsiteY5" fmla="*/ 1559997 h 6521594"/>
                <a:gd name="connsiteX6" fmla="*/ 5193362 w 6321679"/>
                <a:gd name="connsiteY6" fmla="*/ 986156 h 6521594"/>
                <a:gd name="connsiteX7" fmla="*/ 4150102 w 6321679"/>
                <a:gd name="connsiteY7" fmla="*/ 772850 h 6521594"/>
                <a:gd name="connsiteX8" fmla="*/ 2914861 w 6321679"/>
                <a:gd name="connsiteY8" fmla="*/ 1006637 h 6521594"/>
                <a:gd name="connsiteX9" fmla="*/ 1814073 w 6321679"/>
                <a:gd name="connsiteY9" fmla="*/ 1650163 h 6521594"/>
                <a:gd name="connsiteX10" fmla="*/ 1057412 w 6321679"/>
                <a:gd name="connsiteY10" fmla="*/ 2571657 h 6521594"/>
                <a:gd name="connsiteX11" fmla="*/ 786277 w 6321679"/>
                <a:gd name="connsiteY11" fmla="*/ 3630204 h 6521594"/>
                <a:gd name="connsiteX12" fmla="*/ 1233931 w 6321679"/>
                <a:gd name="connsiteY12" fmla="*/ 4592016 h 6521594"/>
                <a:gd name="connsiteX13" fmla="*/ 1474795 w 6321679"/>
                <a:gd name="connsiteY13" fmla="*/ 4924985 h 6521594"/>
                <a:gd name="connsiteX14" fmla="*/ 2393691 w 6321679"/>
                <a:gd name="connsiteY14" fmla="*/ 5846995 h 6521594"/>
                <a:gd name="connsiteX15" fmla="*/ 3601805 w 6321679"/>
                <a:gd name="connsiteY15" fmla="*/ 6155876 h 6521594"/>
                <a:gd name="connsiteX16" fmla="*/ 4378909 w 6321679"/>
                <a:gd name="connsiteY16" fmla="*/ 5959186 h 6521594"/>
                <a:gd name="connsiteX17" fmla="*/ 5218129 w 6321679"/>
                <a:gd name="connsiteY17" fmla="*/ 5391271 h 6521594"/>
                <a:gd name="connsiteX18" fmla="*/ 5425313 w 6321679"/>
                <a:gd name="connsiteY18" fmla="*/ 5233481 h 6521594"/>
                <a:gd name="connsiteX19" fmla="*/ 6254366 w 6321679"/>
                <a:gd name="connsiteY19" fmla="*/ 4534301 h 6521594"/>
                <a:gd name="connsiteX20" fmla="*/ 6321679 w 6321679"/>
                <a:gd name="connsiteY20" fmla="*/ 4456641 h 6521594"/>
                <a:gd name="connsiteX21" fmla="*/ 6321679 w 6321679"/>
                <a:gd name="connsiteY21" fmla="*/ 5523097 h 6521594"/>
                <a:gd name="connsiteX22" fmla="*/ 6024428 w 6321679"/>
                <a:gd name="connsiteY22" fmla="*/ 5754969 h 6521594"/>
                <a:gd name="connsiteX23" fmla="*/ 5702345 w 6321679"/>
                <a:gd name="connsiteY23" fmla="*/ 6000018 h 6521594"/>
                <a:gd name="connsiteX24" fmla="*/ 4988380 w 6321679"/>
                <a:gd name="connsiteY24" fmla="*/ 6506549 h 6521594"/>
                <a:gd name="connsiteX25" fmla="*/ 4961490 w 6321679"/>
                <a:gd name="connsiteY25" fmla="*/ 6521594 h 6521594"/>
                <a:gd name="connsiteX26" fmla="*/ 2011326 w 6321679"/>
                <a:gd name="connsiteY26" fmla="*/ 6521594 h 6521594"/>
                <a:gd name="connsiteX27" fmla="*/ 1982893 w 6321679"/>
                <a:gd name="connsiteY27" fmla="*/ 6505768 h 6521594"/>
                <a:gd name="connsiteX28" fmla="*/ 824149 w 6321679"/>
                <a:gd name="connsiteY28" fmla="*/ 5358682 h 6521594"/>
                <a:gd name="connsiteX29" fmla="*/ 0 w 6321679"/>
                <a:gd name="connsiteY29" fmla="*/ 3630075 h 6521594"/>
                <a:gd name="connsiteX30" fmla="*/ 4150102 w 6321679"/>
                <a:gd name="connsiteY30" fmla="*/ 0 h 6521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321679" h="6521594">
                  <a:moveTo>
                    <a:pt x="4150102" y="0"/>
                  </a:moveTo>
                  <a:cubicBezTo>
                    <a:pt x="4918148" y="0"/>
                    <a:pt x="5569597" y="228540"/>
                    <a:pt x="6083891" y="619943"/>
                  </a:cubicBezTo>
                  <a:lnTo>
                    <a:pt x="6321679" y="822247"/>
                  </a:lnTo>
                  <a:lnTo>
                    <a:pt x="6321679" y="2150195"/>
                  </a:lnTo>
                  <a:lnTo>
                    <a:pt x="6241288" y="1985338"/>
                  </a:lnTo>
                  <a:cubicBezTo>
                    <a:pt x="6156788" y="1831195"/>
                    <a:pt x="6059249" y="1688709"/>
                    <a:pt x="5949367" y="1559997"/>
                  </a:cubicBezTo>
                  <a:cubicBezTo>
                    <a:pt x="5737073" y="1311397"/>
                    <a:pt x="5482843" y="1118314"/>
                    <a:pt x="5193362" y="986156"/>
                  </a:cubicBezTo>
                  <a:cubicBezTo>
                    <a:pt x="4883437" y="844596"/>
                    <a:pt x="4532365" y="772850"/>
                    <a:pt x="4150102" y="772850"/>
                  </a:cubicBezTo>
                  <a:cubicBezTo>
                    <a:pt x="3746218" y="772850"/>
                    <a:pt x="3319008" y="853613"/>
                    <a:pt x="2914861" y="1006637"/>
                  </a:cubicBezTo>
                  <a:cubicBezTo>
                    <a:pt x="2515039" y="1157857"/>
                    <a:pt x="2134350" y="1380438"/>
                    <a:pt x="1814073" y="1650163"/>
                  </a:cubicBezTo>
                  <a:cubicBezTo>
                    <a:pt x="1494190" y="1919502"/>
                    <a:pt x="1232622" y="2238173"/>
                    <a:pt x="1057412" y="2571657"/>
                  </a:cubicBezTo>
                  <a:cubicBezTo>
                    <a:pt x="877486" y="2914158"/>
                    <a:pt x="786277" y="3270313"/>
                    <a:pt x="786277" y="3630204"/>
                  </a:cubicBezTo>
                  <a:cubicBezTo>
                    <a:pt x="786277" y="3974121"/>
                    <a:pt x="923483" y="4173646"/>
                    <a:pt x="1233931" y="4592016"/>
                  </a:cubicBezTo>
                  <a:cubicBezTo>
                    <a:pt x="1311641" y="4696736"/>
                    <a:pt x="1391972" y="4805064"/>
                    <a:pt x="1474795" y="4924985"/>
                  </a:cubicBezTo>
                  <a:cubicBezTo>
                    <a:pt x="1767682" y="5349278"/>
                    <a:pt x="2068172" y="5650948"/>
                    <a:pt x="2393691" y="5846995"/>
                  </a:cubicBezTo>
                  <a:cubicBezTo>
                    <a:pt x="2738735" y="6054891"/>
                    <a:pt x="3133971" y="6155876"/>
                    <a:pt x="3601805" y="6155876"/>
                  </a:cubicBezTo>
                  <a:cubicBezTo>
                    <a:pt x="3867305" y="6155876"/>
                    <a:pt x="4114196" y="6093405"/>
                    <a:pt x="4378909" y="5959186"/>
                  </a:cubicBezTo>
                  <a:cubicBezTo>
                    <a:pt x="4650699" y="5821362"/>
                    <a:pt x="4919737" y="5620421"/>
                    <a:pt x="5218129" y="5391271"/>
                  </a:cubicBezTo>
                  <a:cubicBezTo>
                    <a:pt x="5288107" y="5337558"/>
                    <a:pt x="5357824" y="5284617"/>
                    <a:pt x="5425313" y="5233481"/>
                  </a:cubicBezTo>
                  <a:cubicBezTo>
                    <a:pt x="5739037" y="4995556"/>
                    <a:pt x="6037512" y="4769168"/>
                    <a:pt x="6254366" y="4534301"/>
                  </a:cubicBezTo>
                  <a:lnTo>
                    <a:pt x="6321679" y="4456641"/>
                  </a:lnTo>
                  <a:lnTo>
                    <a:pt x="6321679" y="5523097"/>
                  </a:lnTo>
                  <a:lnTo>
                    <a:pt x="6024428" y="5754969"/>
                  </a:lnTo>
                  <a:cubicBezTo>
                    <a:pt x="5918395" y="5835747"/>
                    <a:pt x="5810491" y="5916953"/>
                    <a:pt x="5702345" y="6000018"/>
                  </a:cubicBezTo>
                  <a:cubicBezTo>
                    <a:pt x="5466020" y="6181541"/>
                    <a:pt x="5232938" y="6357503"/>
                    <a:pt x="4988380" y="6506549"/>
                  </a:cubicBezTo>
                  <a:lnTo>
                    <a:pt x="4961490" y="6521594"/>
                  </a:lnTo>
                  <a:lnTo>
                    <a:pt x="2011326" y="6521594"/>
                  </a:lnTo>
                  <a:lnTo>
                    <a:pt x="1982893" y="6505768"/>
                  </a:lnTo>
                  <a:cubicBezTo>
                    <a:pt x="1531799" y="6233999"/>
                    <a:pt x="1157400" y="5841520"/>
                    <a:pt x="824149" y="5358682"/>
                  </a:cubicBezTo>
                  <a:cubicBezTo>
                    <a:pt x="424196" y="4779302"/>
                    <a:pt x="0" y="4381929"/>
                    <a:pt x="0" y="3630075"/>
                  </a:cubicBezTo>
                  <a:cubicBezTo>
                    <a:pt x="0" y="1625174"/>
                    <a:pt x="2089794" y="0"/>
                    <a:pt x="415010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圖片 3">
            <a:extLst>
              <a:ext uri="{FF2B5EF4-FFF2-40B4-BE49-F238E27FC236}">
                <a16:creationId xmlns:a16="http://schemas.microsoft.com/office/drawing/2014/main" id="{2318C363-D22B-8335-8280-70FD85823E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746" y="1445622"/>
            <a:ext cx="10363200" cy="3819135"/>
          </a:xfrm>
          <a:prstGeom prst="rect">
            <a:avLst/>
          </a:prstGeom>
        </p:spPr>
      </p:pic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C5D8F517-BD07-CE75-18D8-2D9C485E16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7746" y="295711"/>
            <a:ext cx="3855248" cy="1149911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altLang="zh-TW" sz="4000" dirty="0">
                <a:solidFill>
                  <a:schemeClr val="tx2"/>
                </a:solidFill>
              </a:rPr>
              <a:t>Rotation function</a:t>
            </a:r>
            <a:endParaRPr lang="zh-TW" altLang="en-US" sz="4000" dirty="0">
              <a:solidFill>
                <a:schemeClr val="tx2"/>
              </a:solidFill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B6AF6F44-3058-3BAC-7990-58F1CAED8B15}"/>
              </a:ext>
            </a:extLst>
          </p:cNvPr>
          <p:cNvSpPr txBox="1"/>
          <p:nvPr/>
        </p:nvSpPr>
        <p:spPr>
          <a:xfrm>
            <a:off x="507746" y="5412299"/>
            <a:ext cx="53104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這裡是讓</a:t>
            </a:r>
            <a:r>
              <a:rPr lang="zh-TW" altLang="en-US" dirty="0">
                <a:solidFill>
                  <a:srgbClr val="0070C0"/>
                </a:solidFill>
              </a:rPr>
              <a:t>左花瓣</a:t>
            </a:r>
            <a:r>
              <a:rPr lang="zh-TW" altLang="en-US" dirty="0"/>
              <a:t>的點與</a:t>
            </a:r>
            <a:r>
              <a:rPr lang="zh-TW" altLang="en-US" dirty="0">
                <a:solidFill>
                  <a:srgbClr val="0070C0"/>
                </a:solidFill>
              </a:rPr>
              <a:t>右花瓣</a:t>
            </a:r>
            <a:r>
              <a:rPr lang="zh-TW" altLang="en-US" dirty="0"/>
              <a:t>的點結合，變成一片</a:t>
            </a:r>
            <a:r>
              <a:rPr lang="zh-TW" altLang="en-US" dirty="0">
                <a:solidFill>
                  <a:srgbClr val="FFC0CB"/>
                </a:solidFill>
                <a:highlight>
                  <a:srgbClr val="808080"/>
                </a:highlight>
              </a:rPr>
              <a:t>完整的花瓣</a:t>
            </a:r>
            <a:r>
              <a:rPr lang="zh-TW" altLang="en-US" dirty="0"/>
              <a:t>，接著填入預設的十六進位的顏色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3B3C2D0-67A9-9AF9-D5CA-1E43E08D8B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7562" y="4240605"/>
            <a:ext cx="1713032" cy="2712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8336DB66-E9AF-C7D7-BDDC-A31B83DE590E}"/>
              </a:ext>
            </a:extLst>
          </p:cNvPr>
          <p:cNvCxnSpPr>
            <a:cxnSpLocks/>
          </p:cNvCxnSpPr>
          <p:nvPr/>
        </p:nvCxnSpPr>
        <p:spPr>
          <a:xfrm flipV="1">
            <a:off x="1890477" y="4515316"/>
            <a:ext cx="8793601" cy="9579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E4D45EDA-1C6E-F0F7-0B79-2A909A58A4F7}"/>
              </a:ext>
            </a:extLst>
          </p:cNvPr>
          <p:cNvCxnSpPr>
            <a:cxnSpLocks/>
          </p:cNvCxnSpPr>
          <p:nvPr/>
        </p:nvCxnSpPr>
        <p:spPr>
          <a:xfrm flipV="1">
            <a:off x="3248298" y="5399236"/>
            <a:ext cx="7435780" cy="907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57803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EDDBB197-D710-4A4F-A9CA-FD2177498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75D1CFA-2CDB-4B64-BD9F-85744E8DA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5EE5136-01F1-466C-962D-BA9B4C6757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369897" y="0"/>
            <a:ext cx="5822103" cy="6685267"/>
            <a:chOff x="6357228" y="0"/>
            <a:chExt cx="5822103" cy="6685267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E11D3AD4-AF9B-4EB5-8C7B-C45D173B4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57228" y="0"/>
              <a:ext cx="5822102" cy="6685267"/>
            </a:xfrm>
            <a:custGeom>
              <a:avLst/>
              <a:gdLst>
                <a:gd name="connsiteX0" fmla="*/ 2605444 w 5822102"/>
                <a:gd name="connsiteY0" fmla="*/ 0 h 6685267"/>
                <a:gd name="connsiteX1" fmla="*/ 4757391 w 5822102"/>
                <a:gd name="connsiteY1" fmla="*/ 0 h 6685267"/>
                <a:gd name="connsiteX2" fmla="*/ 4913680 w 5822102"/>
                <a:gd name="connsiteY2" fmla="*/ 56274 h 6685267"/>
                <a:gd name="connsiteX3" fmla="*/ 5376238 w 5822102"/>
                <a:gd name="connsiteY3" fmla="*/ 282027 h 6685267"/>
                <a:gd name="connsiteX4" fmla="*/ 5658024 w 5822102"/>
                <a:gd name="connsiteY4" fmla="*/ 471014 h 6685267"/>
                <a:gd name="connsiteX5" fmla="*/ 5822102 w 5822102"/>
                <a:gd name="connsiteY5" fmla="*/ 609109 h 6685267"/>
                <a:gd name="connsiteX6" fmla="*/ 5822102 w 5822102"/>
                <a:gd name="connsiteY6" fmla="*/ 760697 h 6685267"/>
                <a:gd name="connsiteX7" fmla="*/ 5707785 w 5822102"/>
                <a:gd name="connsiteY7" fmla="*/ 666601 h 6685267"/>
                <a:gd name="connsiteX8" fmla="*/ 5577306 w 5822102"/>
                <a:gd name="connsiteY8" fmla="*/ 571666 h 6685267"/>
                <a:gd name="connsiteX9" fmla="*/ 5298630 w 5822102"/>
                <a:gd name="connsiteY9" fmla="*/ 407449 h 6685267"/>
                <a:gd name="connsiteX10" fmla="*/ 4690768 w 5822102"/>
                <a:gd name="connsiteY10" fmla="*/ 184979 h 6685267"/>
                <a:gd name="connsiteX11" fmla="*/ 4048577 w 5822102"/>
                <a:gd name="connsiteY11" fmla="*/ 99280 h 6685267"/>
                <a:gd name="connsiteX12" fmla="*/ 3405404 w 5822102"/>
                <a:gd name="connsiteY12" fmla="*/ 131937 h 6685267"/>
                <a:gd name="connsiteX13" fmla="*/ 3089702 w 5822102"/>
                <a:gd name="connsiteY13" fmla="*/ 190190 h 6685267"/>
                <a:gd name="connsiteX14" fmla="*/ 2780132 w 5822102"/>
                <a:gd name="connsiteY14" fmla="*/ 273457 h 6685267"/>
                <a:gd name="connsiteX15" fmla="*/ 2478040 w 5822102"/>
                <a:gd name="connsiteY15" fmla="*/ 379654 h 6685267"/>
                <a:gd name="connsiteX16" fmla="*/ 2184897 w 5822102"/>
                <a:gd name="connsiteY16" fmla="*/ 507972 h 6685267"/>
                <a:gd name="connsiteX17" fmla="*/ 1629141 w 5822102"/>
                <a:gd name="connsiteY17" fmla="*/ 823205 h 6685267"/>
                <a:gd name="connsiteX18" fmla="*/ 1497711 w 5822102"/>
                <a:gd name="connsiteY18" fmla="*/ 914000 h 6685267"/>
                <a:gd name="connsiteX19" fmla="*/ 1433099 w 5822102"/>
                <a:gd name="connsiteY19" fmla="*/ 960903 h 6685267"/>
                <a:gd name="connsiteX20" fmla="*/ 1369346 w 5822102"/>
                <a:gd name="connsiteY20" fmla="*/ 1008963 h 6685267"/>
                <a:gd name="connsiteX21" fmla="*/ 1123406 w 5822102"/>
                <a:gd name="connsiteY21" fmla="*/ 1212905 h 6685267"/>
                <a:gd name="connsiteX22" fmla="*/ 684367 w 5822102"/>
                <a:gd name="connsiteY22" fmla="*/ 1675564 h 6685267"/>
                <a:gd name="connsiteX23" fmla="*/ 497153 w 5822102"/>
                <a:gd name="connsiteY23" fmla="*/ 1933588 h 6685267"/>
                <a:gd name="connsiteX24" fmla="*/ 337770 w 5822102"/>
                <a:gd name="connsiteY24" fmla="*/ 2208983 h 6685267"/>
                <a:gd name="connsiteX25" fmla="*/ 302461 w 5822102"/>
                <a:gd name="connsiteY25" fmla="*/ 2280207 h 6685267"/>
                <a:gd name="connsiteX26" fmla="*/ 285296 w 5822102"/>
                <a:gd name="connsiteY26" fmla="*/ 2316107 h 6685267"/>
                <a:gd name="connsiteX27" fmla="*/ 268991 w 5822102"/>
                <a:gd name="connsiteY27" fmla="*/ 2352355 h 6685267"/>
                <a:gd name="connsiteX28" fmla="*/ 237849 w 5822102"/>
                <a:gd name="connsiteY28" fmla="*/ 2425432 h 6685267"/>
                <a:gd name="connsiteX29" fmla="*/ 208670 w 5822102"/>
                <a:gd name="connsiteY29" fmla="*/ 2499319 h 6685267"/>
                <a:gd name="connsiteX30" fmla="*/ 113775 w 5822102"/>
                <a:gd name="connsiteY30" fmla="*/ 2801929 h 6685267"/>
                <a:gd name="connsiteX31" fmla="*/ 36781 w 5822102"/>
                <a:gd name="connsiteY31" fmla="*/ 3428922 h 6685267"/>
                <a:gd name="connsiteX32" fmla="*/ 69148 w 5822102"/>
                <a:gd name="connsiteY32" fmla="*/ 3741955 h 6685267"/>
                <a:gd name="connsiteX33" fmla="*/ 167966 w 5822102"/>
                <a:gd name="connsiteY33" fmla="*/ 4041323 h 6685267"/>
                <a:gd name="connsiteX34" fmla="*/ 202049 w 5822102"/>
                <a:gd name="connsiteY34" fmla="*/ 4112894 h 6685267"/>
                <a:gd name="connsiteX35" fmla="*/ 239933 w 5822102"/>
                <a:gd name="connsiteY35" fmla="*/ 4182843 h 6685267"/>
                <a:gd name="connsiteX36" fmla="*/ 323916 w 5822102"/>
                <a:gd name="connsiteY36" fmla="*/ 4318456 h 6685267"/>
                <a:gd name="connsiteX37" fmla="*/ 416604 w 5822102"/>
                <a:gd name="connsiteY37" fmla="*/ 4449436 h 6685267"/>
                <a:gd name="connsiteX38" fmla="*/ 515911 w 5822102"/>
                <a:gd name="connsiteY38" fmla="*/ 4576711 h 6685267"/>
                <a:gd name="connsiteX39" fmla="*/ 722619 w 5822102"/>
                <a:gd name="connsiteY39" fmla="*/ 4828482 h 6685267"/>
                <a:gd name="connsiteX40" fmla="*/ 825972 w 5822102"/>
                <a:gd name="connsiteY40" fmla="*/ 4956104 h 6685267"/>
                <a:gd name="connsiteX41" fmla="*/ 926506 w 5822102"/>
                <a:gd name="connsiteY41" fmla="*/ 5085347 h 6685267"/>
                <a:gd name="connsiteX42" fmla="*/ 1027040 w 5822102"/>
                <a:gd name="connsiteY42" fmla="*/ 5210191 h 6685267"/>
                <a:gd name="connsiteX43" fmla="*/ 1132110 w 5822102"/>
                <a:gd name="connsiteY43" fmla="*/ 5330748 h 6685267"/>
                <a:gd name="connsiteX44" fmla="*/ 1354880 w 5822102"/>
                <a:gd name="connsiteY44" fmla="*/ 5558083 h 6685267"/>
                <a:gd name="connsiteX45" fmla="*/ 1855220 w 5822102"/>
                <a:gd name="connsiteY45" fmla="*/ 5937591 h 6685267"/>
                <a:gd name="connsiteX46" fmla="*/ 2131810 w 5822102"/>
                <a:gd name="connsiteY46" fmla="*/ 6080268 h 6685267"/>
                <a:gd name="connsiteX47" fmla="*/ 2423726 w 5822102"/>
                <a:gd name="connsiteY47" fmla="*/ 6188087 h 6685267"/>
                <a:gd name="connsiteX48" fmla="*/ 2727780 w 5822102"/>
                <a:gd name="connsiteY48" fmla="*/ 6262552 h 6685267"/>
                <a:gd name="connsiteX49" fmla="*/ 3041276 w 5822102"/>
                <a:gd name="connsiteY49" fmla="*/ 6304245 h 6685267"/>
                <a:gd name="connsiteX50" fmla="*/ 3360532 w 5822102"/>
                <a:gd name="connsiteY50" fmla="*/ 6317331 h 6685267"/>
                <a:gd name="connsiteX51" fmla="*/ 3439855 w 5822102"/>
                <a:gd name="connsiteY51" fmla="*/ 6316751 h 6685267"/>
                <a:gd name="connsiteX52" fmla="*/ 3478721 w 5822102"/>
                <a:gd name="connsiteY52" fmla="*/ 6315826 h 6685267"/>
                <a:gd name="connsiteX53" fmla="*/ 3517463 w 5822102"/>
                <a:gd name="connsiteY53" fmla="*/ 6313971 h 6685267"/>
                <a:gd name="connsiteX54" fmla="*/ 3671452 w 5822102"/>
                <a:gd name="connsiteY54" fmla="*/ 6301233 h 6685267"/>
                <a:gd name="connsiteX55" fmla="*/ 4265460 w 5822102"/>
                <a:gd name="connsiteY55" fmla="*/ 6149638 h 6685267"/>
                <a:gd name="connsiteX56" fmla="*/ 4546587 w 5822102"/>
                <a:gd name="connsiteY56" fmla="*/ 6018079 h 6685267"/>
                <a:gd name="connsiteX57" fmla="*/ 4818030 w 5822102"/>
                <a:gd name="connsiteY57" fmla="*/ 5858029 h 6685267"/>
                <a:gd name="connsiteX58" fmla="*/ 5081870 w 5822102"/>
                <a:gd name="connsiteY58" fmla="*/ 5676903 h 6685267"/>
                <a:gd name="connsiteX59" fmla="*/ 5212073 w 5822102"/>
                <a:gd name="connsiteY59" fmla="*/ 5581013 h 6685267"/>
                <a:gd name="connsiteX60" fmla="*/ 5343625 w 5822102"/>
                <a:gd name="connsiteY60" fmla="*/ 5481533 h 6685267"/>
                <a:gd name="connsiteX61" fmla="*/ 5610378 w 5822102"/>
                <a:gd name="connsiteY61" fmla="*/ 5284425 h 6685267"/>
                <a:gd name="connsiteX62" fmla="*/ 5822102 w 5822102"/>
                <a:gd name="connsiteY62" fmla="*/ 5126414 h 6685267"/>
                <a:gd name="connsiteX63" fmla="*/ 5822102 w 5822102"/>
                <a:gd name="connsiteY63" fmla="*/ 5556641 h 6685267"/>
                <a:gd name="connsiteX64" fmla="*/ 5576325 w 5822102"/>
                <a:gd name="connsiteY64" fmla="*/ 5749979 h 6685267"/>
                <a:gd name="connsiteX65" fmla="*/ 5447715 w 5822102"/>
                <a:gd name="connsiteY65" fmla="*/ 5852818 h 6685267"/>
                <a:gd name="connsiteX66" fmla="*/ 5315059 w 5822102"/>
                <a:gd name="connsiteY66" fmla="*/ 5956236 h 6685267"/>
                <a:gd name="connsiteX67" fmla="*/ 5038468 w 5822102"/>
                <a:gd name="connsiteY67" fmla="*/ 6155776 h 6685267"/>
                <a:gd name="connsiteX68" fmla="*/ 4741892 w 5822102"/>
                <a:gd name="connsiteY68" fmla="*/ 6338292 h 6685267"/>
                <a:gd name="connsiteX69" fmla="*/ 4420920 w 5822102"/>
                <a:gd name="connsiteY69" fmla="*/ 6492203 h 6685267"/>
                <a:gd name="connsiteX70" fmla="*/ 3717672 w 5822102"/>
                <a:gd name="connsiteY70" fmla="*/ 6670434 h 6685267"/>
                <a:gd name="connsiteX71" fmla="*/ 3535853 w 5822102"/>
                <a:gd name="connsiteY71" fmla="*/ 6683289 h 6685267"/>
                <a:gd name="connsiteX72" fmla="*/ 3490367 w 5822102"/>
                <a:gd name="connsiteY72" fmla="*/ 6684910 h 6685267"/>
                <a:gd name="connsiteX73" fmla="*/ 3445005 w 5822102"/>
                <a:gd name="connsiteY73" fmla="*/ 6685142 h 6685267"/>
                <a:gd name="connsiteX74" fmla="*/ 3355872 w 5822102"/>
                <a:gd name="connsiteY74" fmla="*/ 6684100 h 6685267"/>
                <a:gd name="connsiteX75" fmla="*/ 3179203 w 5822102"/>
                <a:gd name="connsiteY75" fmla="*/ 6677150 h 6685267"/>
                <a:gd name="connsiteX76" fmla="*/ 3002410 w 5822102"/>
                <a:gd name="connsiteY76" fmla="*/ 6661169 h 6685267"/>
                <a:gd name="connsiteX77" fmla="*/ 2650296 w 5822102"/>
                <a:gd name="connsiteY77" fmla="*/ 6604191 h 6685267"/>
                <a:gd name="connsiteX78" fmla="*/ 2306028 w 5822102"/>
                <a:gd name="connsiteY78" fmla="*/ 6505869 h 6685267"/>
                <a:gd name="connsiteX79" fmla="*/ 1978803 w 5822102"/>
                <a:gd name="connsiteY79" fmla="*/ 6363307 h 6685267"/>
                <a:gd name="connsiteX80" fmla="*/ 1678428 w 5822102"/>
                <a:gd name="connsiteY80" fmla="*/ 6177779 h 6685267"/>
                <a:gd name="connsiteX81" fmla="*/ 1175880 w 5822102"/>
                <a:gd name="connsiteY81" fmla="*/ 5710373 h 6685267"/>
                <a:gd name="connsiteX82" fmla="*/ 971502 w 5822102"/>
                <a:gd name="connsiteY82" fmla="*/ 5445399 h 6685267"/>
                <a:gd name="connsiteX83" fmla="*/ 790909 w 5822102"/>
                <a:gd name="connsiteY83" fmla="*/ 5169078 h 6685267"/>
                <a:gd name="connsiteX84" fmla="*/ 706680 w 5822102"/>
                <a:gd name="connsiteY84" fmla="*/ 5031959 h 6685267"/>
                <a:gd name="connsiteX85" fmla="*/ 619143 w 5822102"/>
                <a:gd name="connsiteY85" fmla="*/ 4897157 h 6685267"/>
                <a:gd name="connsiteX86" fmla="*/ 436465 w 5822102"/>
                <a:gd name="connsiteY86" fmla="*/ 4628710 h 6685267"/>
                <a:gd name="connsiteX87" fmla="*/ 347088 w 5822102"/>
                <a:gd name="connsiteY87" fmla="*/ 4492171 h 6685267"/>
                <a:gd name="connsiteX88" fmla="*/ 262001 w 5822102"/>
                <a:gd name="connsiteY88" fmla="*/ 4352619 h 6685267"/>
                <a:gd name="connsiteX89" fmla="*/ 118679 w 5822102"/>
                <a:gd name="connsiteY89" fmla="*/ 4059853 h 6685267"/>
                <a:gd name="connsiteX90" fmla="*/ 28322 w 5822102"/>
                <a:gd name="connsiteY90" fmla="*/ 3749136 h 6685267"/>
                <a:gd name="connsiteX91" fmla="*/ 0 w 5822102"/>
                <a:gd name="connsiteY91" fmla="*/ 3428922 h 6685267"/>
                <a:gd name="connsiteX92" fmla="*/ 253052 w 5822102"/>
                <a:gd name="connsiteY92" fmla="*/ 2174356 h 6685267"/>
                <a:gd name="connsiteX93" fmla="*/ 389141 w 5822102"/>
                <a:gd name="connsiteY93" fmla="*/ 1877652 h 6685267"/>
                <a:gd name="connsiteX94" fmla="*/ 552079 w 5822102"/>
                <a:gd name="connsiteY94" fmla="*/ 1591834 h 6685267"/>
                <a:gd name="connsiteX95" fmla="*/ 954950 w 5822102"/>
                <a:gd name="connsiteY95" fmla="*/ 1061773 h 6685267"/>
                <a:gd name="connsiteX96" fmla="*/ 1192922 w 5822102"/>
                <a:gd name="connsiteY96" fmla="*/ 822626 h 6685267"/>
                <a:gd name="connsiteX97" fmla="*/ 1255939 w 5822102"/>
                <a:gd name="connsiteY97" fmla="*/ 765880 h 6685267"/>
                <a:gd name="connsiteX98" fmla="*/ 1320183 w 5822102"/>
                <a:gd name="connsiteY98" fmla="*/ 710291 h 6685267"/>
                <a:gd name="connsiteX99" fmla="*/ 1452961 w 5822102"/>
                <a:gd name="connsiteY99" fmla="*/ 603514 h 6685267"/>
                <a:gd name="connsiteX100" fmla="*/ 2033360 w 5822102"/>
                <a:gd name="connsiteY100" fmla="*/ 235818 h 6685267"/>
                <a:gd name="connsiteX101" fmla="*/ 2512513 w 5822102"/>
                <a:gd name="connsiteY101" fmla="*/ 30012 h 6685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5822102" h="6685267">
                  <a:moveTo>
                    <a:pt x="2605444" y="0"/>
                  </a:moveTo>
                  <a:lnTo>
                    <a:pt x="4757391" y="0"/>
                  </a:lnTo>
                  <a:lnTo>
                    <a:pt x="4913680" y="56274"/>
                  </a:lnTo>
                  <a:cubicBezTo>
                    <a:pt x="5074659" y="119278"/>
                    <a:pt x="5229483" y="195083"/>
                    <a:pt x="5376238" y="282027"/>
                  </a:cubicBezTo>
                  <a:cubicBezTo>
                    <a:pt x="5474014" y="340105"/>
                    <a:pt x="5568080" y="403280"/>
                    <a:pt x="5658024" y="471014"/>
                  </a:cubicBezTo>
                  <a:lnTo>
                    <a:pt x="5822102" y="609109"/>
                  </a:lnTo>
                  <a:lnTo>
                    <a:pt x="5822102" y="760697"/>
                  </a:lnTo>
                  <a:lnTo>
                    <a:pt x="5707785" y="666601"/>
                  </a:lnTo>
                  <a:cubicBezTo>
                    <a:pt x="5665273" y="633682"/>
                    <a:pt x="5621749" y="602008"/>
                    <a:pt x="5577306" y="571666"/>
                  </a:cubicBezTo>
                  <a:cubicBezTo>
                    <a:pt x="5487929" y="511562"/>
                    <a:pt x="5395118" y="456089"/>
                    <a:pt x="5298630" y="407449"/>
                  </a:cubicBezTo>
                  <a:cubicBezTo>
                    <a:pt x="5106266" y="309010"/>
                    <a:pt x="4901153" y="235355"/>
                    <a:pt x="4690768" y="184979"/>
                  </a:cubicBezTo>
                  <a:cubicBezTo>
                    <a:pt x="4480382" y="134486"/>
                    <a:pt x="4264724" y="106807"/>
                    <a:pt x="4048577" y="99280"/>
                  </a:cubicBezTo>
                  <a:cubicBezTo>
                    <a:pt x="3832182" y="90709"/>
                    <a:pt x="3617997" y="102290"/>
                    <a:pt x="3405404" y="131937"/>
                  </a:cubicBezTo>
                  <a:cubicBezTo>
                    <a:pt x="3299353" y="147340"/>
                    <a:pt x="3193915" y="166449"/>
                    <a:pt x="3089702" y="190190"/>
                  </a:cubicBezTo>
                  <a:cubicBezTo>
                    <a:pt x="2985491" y="214278"/>
                    <a:pt x="2882137" y="241725"/>
                    <a:pt x="2780132" y="273457"/>
                  </a:cubicBezTo>
                  <a:cubicBezTo>
                    <a:pt x="2678126" y="305073"/>
                    <a:pt x="2577348" y="340510"/>
                    <a:pt x="2478040" y="379654"/>
                  </a:cubicBezTo>
                  <a:cubicBezTo>
                    <a:pt x="2378854" y="418914"/>
                    <a:pt x="2281017" y="461763"/>
                    <a:pt x="2184897" y="507972"/>
                  </a:cubicBezTo>
                  <a:cubicBezTo>
                    <a:pt x="1992657" y="600271"/>
                    <a:pt x="1806791" y="705542"/>
                    <a:pt x="1629141" y="823205"/>
                  </a:cubicBezTo>
                  <a:cubicBezTo>
                    <a:pt x="1584882" y="852736"/>
                    <a:pt x="1540745" y="882731"/>
                    <a:pt x="1497711" y="914000"/>
                  </a:cubicBezTo>
                  <a:cubicBezTo>
                    <a:pt x="1475888" y="929286"/>
                    <a:pt x="1454555" y="945153"/>
                    <a:pt x="1433099" y="960903"/>
                  </a:cubicBezTo>
                  <a:cubicBezTo>
                    <a:pt x="1411521" y="976537"/>
                    <a:pt x="1390311" y="992634"/>
                    <a:pt x="1369346" y="1008963"/>
                  </a:cubicBezTo>
                  <a:cubicBezTo>
                    <a:pt x="1285119" y="1074165"/>
                    <a:pt x="1202730" y="1141797"/>
                    <a:pt x="1123406" y="1212905"/>
                  </a:cubicBezTo>
                  <a:cubicBezTo>
                    <a:pt x="964391" y="1354656"/>
                    <a:pt x="816900" y="1509261"/>
                    <a:pt x="684367" y="1675564"/>
                  </a:cubicBezTo>
                  <a:cubicBezTo>
                    <a:pt x="618161" y="1758716"/>
                    <a:pt x="555512" y="1844763"/>
                    <a:pt x="497153" y="1933588"/>
                  </a:cubicBezTo>
                  <a:cubicBezTo>
                    <a:pt x="439775" y="2022877"/>
                    <a:pt x="385584" y="2114367"/>
                    <a:pt x="337770" y="2208983"/>
                  </a:cubicBezTo>
                  <a:cubicBezTo>
                    <a:pt x="325388" y="2232493"/>
                    <a:pt x="313862" y="2256349"/>
                    <a:pt x="302461" y="2280207"/>
                  </a:cubicBezTo>
                  <a:lnTo>
                    <a:pt x="285296" y="2316107"/>
                  </a:lnTo>
                  <a:lnTo>
                    <a:pt x="268991" y="2352355"/>
                  </a:lnTo>
                  <a:cubicBezTo>
                    <a:pt x="258324" y="2376560"/>
                    <a:pt x="247535" y="2400764"/>
                    <a:pt x="237849" y="2425432"/>
                  </a:cubicBezTo>
                  <a:cubicBezTo>
                    <a:pt x="228163" y="2450099"/>
                    <a:pt x="217498" y="2474419"/>
                    <a:pt x="208670" y="2499319"/>
                  </a:cubicBezTo>
                  <a:cubicBezTo>
                    <a:pt x="170909" y="2598219"/>
                    <a:pt x="138908" y="2699206"/>
                    <a:pt x="113775" y="2801929"/>
                  </a:cubicBezTo>
                  <a:cubicBezTo>
                    <a:pt x="62773" y="3006911"/>
                    <a:pt x="36659" y="3217917"/>
                    <a:pt x="36781" y="3428922"/>
                  </a:cubicBezTo>
                  <a:cubicBezTo>
                    <a:pt x="37394" y="3534078"/>
                    <a:pt x="47816" y="3639001"/>
                    <a:pt x="69148" y="3741955"/>
                  </a:cubicBezTo>
                  <a:cubicBezTo>
                    <a:pt x="91585" y="3844679"/>
                    <a:pt x="124074" y="3945202"/>
                    <a:pt x="167966" y="4041323"/>
                  </a:cubicBezTo>
                  <a:cubicBezTo>
                    <a:pt x="178387" y="4065528"/>
                    <a:pt x="190525" y="4089153"/>
                    <a:pt x="202049" y="4112894"/>
                  </a:cubicBezTo>
                  <a:cubicBezTo>
                    <a:pt x="214555" y="4136288"/>
                    <a:pt x="226447" y="4159912"/>
                    <a:pt x="239933" y="4182843"/>
                  </a:cubicBezTo>
                  <a:cubicBezTo>
                    <a:pt x="265680" y="4229167"/>
                    <a:pt x="294368" y="4274101"/>
                    <a:pt x="323916" y="4318456"/>
                  </a:cubicBezTo>
                  <a:cubicBezTo>
                    <a:pt x="353341" y="4362927"/>
                    <a:pt x="384849" y="4406240"/>
                    <a:pt x="416604" y="4449436"/>
                  </a:cubicBezTo>
                  <a:cubicBezTo>
                    <a:pt x="448847" y="4492286"/>
                    <a:pt x="482319" y="4534557"/>
                    <a:pt x="515911" y="4576711"/>
                  </a:cubicBezTo>
                  <a:cubicBezTo>
                    <a:pt x="583219" y="4661137"/>
                    <a:pt x="653594" y="4743825"/>
                    <a:pt x="722619" y="4828482"/>
                  </a:cubicBezTo>
                  <a:cubicBezTo>
                    <a:pt x="757315" y="4870637"/>
                    <a:pt x="791889" y="4913138"/>
                    <a:pt x="825972" y="4956104"/>
                  </a:cubicBezTo>
                  <a:cubicBezTo>
                    <a:pt x="859934" y="4998722"/>
                    <a:pt x="893649" y="5044004"/>
                    <a:pt x="926506" y="5085347"/>
                  </a:cubicBezTo>
                  <a:cubicBezTo>
                    <a:pt x="959119" y="5127734"/>
                    <a:pt x="993324" y="5168847"/>
                    <a:pt x="1027040" y="5210191"/>
                  </a:cubicBezTo>
                  <a:cubicBezTo>
                    <a:pt x="1061737" y="5250840"/>
                    <a:pt x="1096188" y="5291488"/>
                    <a:pt x="1132110" y="5330748"/>
                  </a:cubicBezTo>
                  <a:cubicBezTo>
                    <a:pt x="1203465" y="5409731"/>
                    <a:pt x="1277639" y="5485818"/>
                    <a:pt x="1354880" y="5558083"/>
                  </a:cubicBezTo>
                  <a:cubicBezTo>
                    <a:pt x="1509603" y="5702266"/>
                    <a:pt x="1676588" y="5830930"/>
                    <a:pt x="1855220" y="5937591"/>
                  </a:cubicBezTo>
                  <a:cubicBezTo>
                    <a:pt x="1944720" y="5990632"/>
                    <a:pt x="2036549" y="6039272"/>
                    <a:pt x="2131810" y="6080268"/>
                  </a:cubicBezTo>
                  <a:cubicBezTo>
                    <a:pt x="2226460" y="6122423"/>
                    <a:pt x="2324173" y="6157977"/>
                    <a:pt x="2423726" y="6188087"/>
                  </a:cubicBezTo>
                  <a:cubicBezTo>
                    <a:pt x="2523280" y="6218313"/>
                    <a:pt x="2624794" y="6242749"/>
                    <a:pt x="2727780" y="6262552"/>
                  </a:cubicBezTo>
                  <a:cubicBezTo>
                    <a:pt x="2830890" y="6282008"/>
                    <a:pt x="2935714" y="6295326"/>
                    <a:pt x="3041276" y="6304245"/>
                  </a:cubicBezTo>
                  <a:cubicBezTo>
                    <a:pt x="3146836" y="6313277"/>
                    <a:pt x="3253499" y="6317215"/>
                    <a:pt x="3360532" y="6317331"/>
                  </a:cubicBezTo>
                  <a:cubicBezTo>
                    <a:pt x="3387259" y="6317331"/>
                    <a:pt x="3414354" y="6317794"/>
                    <a:pt x="3439855" y="6316751"/>
                  </a:cubicBezTo>
                  <a:lnTo>
                    <a:pt x="3478721" y="6315826"/>
                  </a:lnTo>
                  <a:lnTo>
                    <a:pt x="3517463" y="6313971"/>
                  </a:lnTo>
                  <a:cubicBezTo>
                    <a:pt x="3569078" y="6311772"/>
                    <a:pt x="3620449" y="6306907"/>
                    <a:pt x="3671452" y="6301233"/>
                  </a:cubicBezTo>
                  <a:cubicBezTo>
                    <a:pt x="3875707" y="6277608"/>
                    <a:pt x="4074445" y="6225841"/>
                    <a:pt x="4265460" y="6149638"/>
                  </a:cubicBezTo>
                  <a:cubicBezTo>
                    <a:pt x="4361212" y="6111884"/>
                    <a:pt x="4454636" y="6067065"/>
                    <a:pt x="4546587" y="6018079"/>
                  </a:cubicBezTo>
                  <a:cubicBezTo>
                    <a:pt x="4638662" y="5969322"/>
                    <a:pt x="4729020" y="5915240"/>
                    <a:pt x="4818030" y="5858029"/>
                  </a:cubicBezTo>
                  <a:cubicBezTo>
                    <a:pt x="4907038" y="5800703"/>
                    <a:pt x="4994577" y="5739672"/>
                    <a:pt x="5081870" y="5676903"/>
                  </a:cubicBezTo>
                  <a:cubicBezTo>
                    <a:pt x="5125392" y="5645519"/>
                    <a:pt x="5168794" y="5613324"/>
                    <a:pt x="5212073" y="5581013"/>
                  </a:cubicBezTo>
                  <a:lnTo>
                    <a:pt x="5343625" y="5481533"/>
                  </a:lnTo>
                  <a:cubicBezTo>
                    <a:pt x="5432696" y="5414768"/>
                    <a:pt x="5521951" y="5349452"/>
                    <a:pt x="5610378" y="5284425"/>
                  </a:cubicBezTo>
                  <a:lnTo>
                    <a:pt x="5822102" y="5126414"/>
                  </a:lnTo>
                  <a:lnTo>
                    <a:pt x="5822102" y="5556641"/>
                  </a:lnTo>
                  <a:lnTo>
                    <a:pt x="5576325" y="5749979"/>
                  </a:lnTo>
                  <a:lnTo>
                    <a:pt x="5447715" y="5852818"/>
                  </a:lnTo>
                  <a:cubicBezTo>
                    <a:pt x="5403945" y="5887445"/>
                    <a:pt x="5359932" y="5922073"/>
                    <a:pt x="5315059" y="5956236"/>
                  </a:cubicBezTo>
                  <a:cubicBezTo>
                    <a:pt x="5225682" y="6024680"/>
                    <a:pt x="5133976" y="6091734"/>
                    <a:pt x="5038468" y="6155776"/>
                  </a:cubicBezTo>
                  <a:cubicBezTo>
                    <a:pt x="4943084" y="6219703"/>
                    <a:pt x="4845002" y="6281777"/>
                    <a:pt x="4741892" y="6338292"/>
                  </a:cubicBezTo>
                  <a:cubicBezTo>
                    <a:pt x="4638784" y="6394692"/>
                    <a:pt x="4532120" y="6447038"/>
                    <a:pt x="4420920" y="6492203"/>
                  </a:cubicBezTo>
                  <a:cubicBezTo>
                    <a:pt x="4199255" y="6583693"/>
                    <a:pt x="3959813" y="6644840"/>
                    <a:pt x="3717672" y="6670434"/>
                  </a:cubicBezTo>
                  <a:cubicBezTo>
                    <a:pt x="3657106" y="6676456"/>
                    <a:pt x="3596419" y="6681321"/>
                    <a:pt x="3535853" y="6683289"/>
                  </a:cubicBezTo>
                  <a:lnTo>
                    <a:pt x="3490367" y="6684910"/>
                  </a:lnTo>
                  <a:lnTo>
                    <a:pt x="3445005" y="6685142"/>
                  </a:lnTo>
                  <a:cubicBezTo>
                    <a:pt x="3414354" y="6685605"/>
                    <a:pt x="3385297" y="6684679"/>
                    <a:pt x="3355872" y="6684100"/>
                  </a:cubicBezTo>
                  <a:cubicBezTo>
                    <a:pt x="3297146" y="6683405"/>
                    <a:pt x="3238052" y="6680047"/>
                    <a:pt x="3179203" y="6677150"/>
                  </a:cubicBezTo>
                  <a:cubicBezTo>
                    <a:pt x="3120232" y="6672519"/>
                    <a:pt x="3061259" y="6668233"/>
                    <a:pt x="3002410" y="6661169"/>
                  </a:cubicBezTo>
                  <a:cubicBezTo>
                    <a:pt x="2884589" y="6647851"/>
                    <a:pt x="2766891" y="6629669"/>
                    <a:pt x="2650296" y="6604191"/>
                  </a:cubicBezTo>
                  <a:cubicBezTo>
                    <a:pt x="2533702" y="6578713"/>
                    <a:pt x="2418456" y="6545938"/>
                    <a:pt x="2306028" y="6505869"/>
                  </a:cubicBezTo>
                  <a:cubicBezTo>
                    <a:pt x="2193602" y="6465683"/>
                    <a:pt x="2084118" y="6417738"/>
                    <a:pt x="1978803" y="6363307"/>
                  </a:cubicBezTo>
                  <a:cubicBezTo>
                    <a:pt x="1873855" y="6308066"/>
                    <a:pt x="1773077" y="6246340"/>
                    <a:pt x="1678428" y="6177779"/>
                  </a:cubicBezTo>
                  <a:cubicBezTo>
                    <a:pt x="1488393" y="6041356"/>
                    <a:pt x="1321900" y="5881423"/>
                    <a:pt x="1175880" y="5710373"/>
                  </a:cubicBezTo>
                  <a:cubicBezTo>
                    <a:pt x="1103177" y="5624441"/>
                    <a:pt x="1035501" y="5535732"/>
                    <a:pt x="971502" y="5445399"/>
                  </a:cubicBezTo>
                  <a:cubicBezTo>
                    <a:pt x="907380" y="5355069"/>
                    <a:pt x="847550" y="5262768"/>
                    <a:pt x="790909" y="5169078"/>
                  </a:cubicBezTo>
                  <a:cubicBezTo>
                    <a:pt x="761974" y="5121712"/>
                    <a:pt x="735492" y="5077357"/>
                    <a:pt x="706680" y="5031959"/>
                  </a:cubicBezTo>
                  <a:cubicBezTo>
                    <a:pt x="678114" y="4986910"/>
                    <a:pt x="649058" y="4941860"/>
                    <a:pt x="619143" y="4897157"/>
                  </a:cubicBezTo>
                  <a:lnTo>
                    <a:pt x="436465" y="4628710"/>
                  </a:lnTo>
                  <a:cubicBezTo>
                    <a:pt x="406182" y="4583544"/>
                    <a:pt x="376267" y="4538147"/>
                    <a:pt x="347088" y="4492171"/>
                  </a:cubicBezTo>
                  <a:cubicBezTo>
                    <a:pt x="317908" y="4446194"/>
                    <a:pt x="288974" y="4400102"/>
                    <a:pt x="262001" y="4352619"/>
                  </a:cubicBezTo>
                  <a:cubicBezTo>
                    <a:pt x="207934" y="4258119"/>
                    <a:pt x="158280" y="4160840"/>
                    <a:pt x="118679" y="4059853"/>
                  </a:cubicBezTo>
                  <a:cubicBezTo>
                    <a:pt x="78343" y="3959214"/>
                    <a:pt x="48429" y="3854870"/>
                    <a:pt x="28322" y="3749136"/>
                  </a:cubicBezTo>
                  <a:cubicBezTo>
                    <a:pt x="9073" y="3643402"/>
                    <a:pt x="0" y="3536046"/>
                    <a:pt x="0" y="3428922"/>
                  </a:cubicBezTo>
                  <a:cubicBezTo>
                    <a:pt x="1594" y="3001816"/>
                    <a:pt x="89010" y="2575868"/>
                    <a:pt x="253052" y="2174356"/>
                  </a:cubicBezTo>
                  <a:cubicBezTo>
                    <a:pt x="294246" y="2074066"/>
                    <a:pt x="338873" y="1974700"/>
                    <a:pt x="389141" y="1877652"/>
                  </a:cubicBezTo>
                  <a:cubicBezTo>
                    <a:pt x="438672" y="1780256"/>
                    <a:pt x="493230" y="1684945"/>
                    <a:pt x="552079" y="1591834"/>
                  </a:cubicBezTo>
                  <a:cubicBezTo>
                    <a:pt x="669900" y="1405728"/>
                    <a:pt x="804394" y="1227729"/>
                    <a:pt x="954950" y="1061773"/>
                  </a:cubicBezTo>
                  <a:cubicBezTo>
                    <a:pt x="1030597" y="979085"/>
                    <a:pt x="1109552" y="898829"/>
                    <a:pt x="1192922" y="822626"/>
                  </a:cubicBezTo>
                  <a:cubicBezTo>
                    <a:pt x="1213642" y="803402"/>
                    <a:pt x="1234483" y="784409"/>
                    <a:pt x="1255939" y="765880"/>
                  </a:cubicBezTo>
                  <a:cubicBezTo>
                    <a:pt x="1277273" y="747234"/>
                    <a:pt x="1298237" y="728241"/>
                    <a:pt x="1320183" y="710291"/>
                  </a:cubicBezTo>
                  <a:cubicBezTo>
                    <a:pt x="1363585" y="673811"/>
                    <a:pt x="1408088" y="638489"/>
                    <a:pt x="1452961" y="603514"/>
                  </a:cubicBezTo>
                  <a:cubicBezTo>
                    <a:pt x="1633310" y="464543"/>
                    <a:pt x="1828125" y="341437"/>
                    <a:pt x="2033360" y="235818"/>
                  </a:cubicBezTo>
                  <a:cubicBezTo>
                    <a:pt x="2187242" y="156561"/>
                    <a:pt x="2347554" y="87597"/>
                    <a:pt x="2512513" y="3001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15102EBE-A80F-4CFF-B1DD-941EF9728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04998" y="98659"/>
              <a:ext cx="5774333" cy="6315453"/>
            </a:xfrm>
            <a:custGeom>
              <a:avLst/>
              <a:gdLst>
                <a:gd name="connsiteX0" fmla="*/ 3707237 w 5774333"/>
                <a:gd name="connsiteY0" fmla="*/ 1489 h 6315453"/>
                <a:gd name="connsiteX1" fmla="*/ 4037665 w 5774333"/>
                <a:gd name="connsiteY1" fmla="*/ 6121 h 6315453"/>
                <a:gd name="connsiteX2" fmla="*/ 4692239 w 5774333"/>
                <a:gd name="connsiteY2" fmla="*/ 102128 h 6315453"/>
                <a:gd name="connsiteX3" fmla="*/ 5315059 w 5774333"/>
                <a:gd name="connsiteY3" fmla="*/ 324945 h 6315453"/>
                <a:gd name="connsiteX4" fmla="*/ 5738325 w 5774333"/>
                <a:gd name="connsiteY4" fmla="*/ 578286 h 6315453"/>
                <a:gd name="connsiteX5" fmla="*/ 5774333 w 5774333"/>
                <a:gd name="connsiteY5" fmla="*/ 606551 h 6315453"/>
                <a:gd name="connsiteX6" fmla="*/ 5774333 w 5774333"/>
                <a:gd name="connsiteY6" fmla="*/ 975490 h 6315453"/>
                <a:gd name="connsiteX7" fmla="*/ 5676001 w 5774333"/>
                <a:gd name="connsiteY7" fmla="*/ 889749 h 6315453"/>
                <a:gd name="connsiteX8" fmla="*/ 5177132 w 5774333"/>
                <a:gd name="connsiteY8" fmla="*/ 581926 h 6315453"/>
                <a:gd name="connsiteX9" fmla="*/ 4615735 w 5774333"/>
                <a:gd name="connsiteY9" fmla="*/ 388640 h 6315453"/>
                <a:gd name="connsiteX10" fmla="*/ 4020010 w 5774333"/>
                <a:gd name="connsiteY10" fmla="*/ 308500 h 6315453"/>
                <a:gd name="connsiteX11" fmla="*/ 3416315 w 5774333"/>
                <a:gd name="connsiteY11" fmla="*/ 328882 h 6315453"/>
                <a:gd name="connsiteX12" fmla="*/ 2823779 w 5774333"/>
                <a:gd name="connsiteY12" fmla="*/ 446545 h 6315453"/>
                <a:gd name="connsiteX13" fmla="*/ 2256987 w 5774333"/>
                <a:gd name="connsiteY13" fmla="*/ 651296 h 6315453"/>
                <a:gd name="connsiteX14" fmla="*/ 1244169 w 5774333"/>
                <a:gd name="connsiteY14" fmla="*/ 1280374 h 6315453"/>
                <a:gd name="connsiteX15" fmla="*/ 830141 w 5774333"/>
                <a:gd name="connsiteY15" fmla="*/ 1700184 h 6315453"/>
                <a:gd name="connsiteX16" fmla="*/ 502792 w 5774333"/>
                <a:gd name="connsiteY16" fmla="*/ 2182300 h 6315453"/>
                <a:gd name="connsiteX17" fmla="*/ 280637 w 5774333"/>
                <a:gd name="connsiteY17" fmla="*/ 2715256 h 6315453"/>
                <a:gd name="connsiteX18" fmla="*/ 199843 w 5774333"/>
                <a:gd name="connsiteY18" fmla="*/ 3283418 h 6315453"/>
                <a:gd name="connsiteX19" fmla="*/ 233926 w 5774333"/>
                <a:gd name="connsiteY19" fmla="*/ 3561593 h 6315453"/>
                <a:gd name="connsiteX20" fmla="*/ 334582 w 5774333"/>
                <a:gd name="connsiteY20" fmla="*/ 3821816 h 6315453"/>
                <a:gd name="connsiteX21" fmla="*/ 404834 w 5774333"/>
                <a:gd name="connsiteY21" fmla="*/ 3944343 h 6315453"/>
                <a:gd name="connsiteX22" fmla="*/ 485506 w 5774333"/>
                <a:gd name="connsiteY22" fmla="*/ 4062932 h 6315453"/>
                <a:gd name="connsiteX23" fmla="*/ 671861 w 5774333"/>
                <a:gd name="connsiteY23" fmla="*/ 4292120 h 6315453"/>
                <a:gd name="connsiteX24" fmla="*/ 873542 w 5774333"/>
                <a:gd name="connsiteY24" fmla="*/ 4523044 h 6315453"/>
                <a:gd name="connsiteX25" fmla="*/ 973831 w 5774333"/>
                <a:gd name="connsiteY25" fmla="*/ 4643601 h 6315453"/>
                <a:gd name="connsiteX26" fmla="*/ 1022014 w 5774333"/>
                <a:gd name="connsiteY26" fmla="*/ 4702780 h 6315453"/>
                <a:gd name="connsiteX27" fmla="*/ 1069215 w 5774333"/>
                <a:gd name="connsiteY27" fmla="*/ 4759411 h 6315453"/>
                <a:gd name="connsiteX28" fmla="*/ 1474784 w 5774333"/>
                <a:gd name="connsiteY28" fmla="*/ 5177948 h 6315453"/>
                <a:gd name="connsiteX29" fmla="*/ 1690442 w 5774333"/>
                <a:gd name="connsiteY29" fmla="*/ 5366255 h 6315453"/>
                <a:gd name="connsiteX30" fmla="*/ 1916276 w 5774333"/>
                <a:gd name="connsiteY30" fmla="*/ 5539852 h 6315453"/>
                <a:gd name="connsiteX31" fmla="*/ 2420784 w 5774333"/>
                <a:gd name="connsiteY31" fmla="*/ 5814437 h 6315453"/>
                <a:gd name="connsiteX32" fmla="*/ 2703015 w 5774333"/>
                <a:gd name="connsiteY32" fmla="*/ 5892029 h 6315453"/>
                <a:gd name="connsiteX33" fmla="*/ 2775350 w 5774333"/>
                <a:gd name="connsiteY33" fmla="*/ 5905695 h 6315453"/>
                <a:gd name="connsiteX34" fmla="*/ 2848299 w 5774333"/>
                <a:gd name="connsiteY34" fmla="*/ 5917161 h 6315453"/>
                <a:gd name="connsiteX35" fmla="*/ 2995544 w 5774333"/>
                <a:gd name="connsiteY35" fmla="*/ 5933605 h 6315453"/>
                <a:gd name="connsiteX36" fmla="*/ 3069596 w 5774333"/>
                <a:gd name="connsiteY36" fmla="*/ 5938933 h 6315453"/>
                <a:gd name="connsiteX37" fmla="*/ 3143894 w 5774333"/>
                <a:gd name="connsiteY37" fmla="*/ 5942639 h 6315453"/>
                <a:gd name="connsiteX38" fmla="*/ 3218436 w 5774333"/>
                <a:gd name="connsiteY38" fmla="*/ 5944260 h 6315453"/>
                <a:gd name="connsiteX39" fmla="*/ 3293101 w 5774333"/>
                <a:gd name="connsiteY39" fmla="*/ 5943913 h 6315453"/>
                <a:gd name="connsiteX40" fmla="*/ 3330494 w 5774333"/>
                <a:gd name="connsiteY40" fmla="*/ 5943565 h 6315453"/>
                <a:gd name="connsiteX41" fmla="*/ 3366540 w 5774333"/>
                <a:gd name="connsiteY41" fmla="*/ 5942059 h 6315453"/>
                <a:gd name="connsiteX42" fmla="*/ 3402462 w 5774333"/>
                <a:gd name="connsiteY42" fmla="*/ 5940323 h 6315453"/>
                <a:gd name="connsiteX43" fmla="*/ 3438262 w 5774333"/>
                <a:gd name="connsiteY43" fmla="*/ 5937543 h 6315453"/>
                <a:gd name="connsiteX44" fmla="*/ 3580236 w 5774333"/>
                <a:gd name="connsiteY44" fmla="*/ 5920982 h 6315453"/>
                <a:gd name="connsiteX45" fmla="*/ 4121034 w 5774333"/>
                <a:gd name="connsiteY45" fmla="*/ 5753290 h 6315453"/>
                <a:gd name="connsiteX46" fmla="*/ 4620639 w 5774333"/>
                <a:gd name="connsiteY46" fmla="*/ 5459364 h 6315453"/>
                <a:gd name="connsiteX47" fmla="*/ 4741771 w 5774333"/>
                <a:gd name="connsiteY47" fmla="*/ 5372971 h 6315453"/>
                <a:gd name="connsiteX48" fmla="*/ 4862901 w 5774333"/>
                <a:gd name="connsiteY48" fmla="*/ 5283682 h 6315453"/>
                <a:gd name="connsiteX49" fmla="*/ 5108229 w 5774333"/>
                <a:gd name="connsiteY49" fmla="*/ 5098386 h 6315453"/>
                <a:gd name="connsiteX50" fmla="*/ 5612493 w 5774333"/>
                <a:gd name="connsiteY50" fmla="*/ 4739724 h 6315453"/>
                <a:gd name="connsiteX51" fmla="*/ 5774333 w 5774333"/>
                <a:gd name="connsiteY51" fmla="*/ 4623488 h 6315453"/>
                <a:gd name="connsiteX52" fmla="*/ 5774333 w 5774333"/>
                <a:gd name="connsiteY52" fmla="*/ 5232926 h 6315453"/>
                <a:gd name="connsiteX53" fmla="*/ 5676492 w 5774333"/>
                <a:gd name="connsiteY53" fmla="*/ 5306859 h 6315453"/>
                <a:gd name="connsiteX54" fmla="*/ 5426260 w 5774333"/>
                <a:gd name="connsiteY54" fmla="*/ 5486233 h 6315453"/>
                <a:gd name="connsiteX55" fmla="*/ 5300225 w 5774333"/>
                <a:gd name="connsiteY55" fmla="*/ 5576217 h 6315453"/>
                <a:gd name="connsiteX56" fmla="*/ 5170757 w 5774333"/>
                <a:gd name="connsiteY56" fmla="*/ 5666780 h 6315453"/>
                <a:gd name="connsiteX57" fmla="*/ 5038100 w 5774333"/>
                <a:gd name="connsiteY57" fmla="*/ 5756185 h 6315453"/>
                <a:gd name="connsiteX58" fmla="*/ 4901276 w 5774333"/>
                <a:gd name="connsiteY58" fmla="*/ 5843043 h 6315453"/>
                <a:gd name="connsiteX59" fmla="*/ 4614019 w 5774333"/>
                <a:gd name="connsiteY59" fmla="*/ 6006103 h 6315453"/>
                <a:gd name="connsiteX60" fmla="*/ 4305061 w 5774333"/>
                <a:gd name="connsiteY60" fmla="*/ 6144726 h 6315453"/>
                <a:gd name="connsiteX61" fmla="*/ 3632710 w 5774333"/>
                <a:gd name="connsiteY61" fmla="*/ 6304196 h 6315453"/>
                <a:gd name="connsiteX62" fmla="*/ 3459594 w 5774333"/>
                <a:gd name="connsiteY62" fmla="*/ 6314504 h 6315453"/>
                <a:gd name="connsiteX63" fmla="*/ 3416315 w 5774333"/>
                <a:gd name="connsiteY63" fmla="*/ 6315429 h 6315453"/>
                <a:gd name="connsiteX64" fmla="*/ 3373159 w 5774333"/>
                <a:gd name="connsiteY64" fmla="*/ 6315198 h 6315453"/>
                <a:gd name="connsiteX65" fmla="*/ 3330127 w 5774333"/>
                <a:gd name="connsiteY65" fmla="*/ 6314735 h 6315453"/>
                <a:gd name="connsiteX66" fmla="*/ 3288320 w 5774333"/>
                <a:gd name="connsiteY66" fmla="*/ 6313230 h 6315453"/>
                <a:gd name="connsiteX67" fmla="*/ 2954350 w 5774333"/>
                <a:gd name="connsiteY67" fmla="*/ 6288098 h 6315453"/>
                <a:gd name="connsiteX68" fmla="*/ 2622466 w 5774333"/>
                <a:gd name="connsiteY68" fmla="*/ 6232742 h 6315453"/>
                <a:gd name="connsiteX69" fmla="*/ 2296466 w 5774333"/>
                <a:gd name="connsiteY69" fmla="*/ 6146001 h 6315453"/>
                <a:gd name="connsiteX70" fmla="*/ 1672419 w 5774333"/>
                <a:gd name="connsiteY70" fmla="*/ 5885197 h 6315453"/>
                <a:gd name="connsiteX71" fmla="*/ 1146578 w 5774333"/>
                <a:gd name="connsiteY71" fmla="*/ 5479168 h 6315453"/>
                <a:gd name="connsiteX72" fmla="*/ 933372 w 5774333"/>
                <a:gd name="connsiteY72" fmla="*/ 5234810 h 6315453"/>
                <a:gd name="connsiteX73" fmla="*/ 747140 w 5774333"/>
                <a:gd name="connsiteY73" fmla="*/ 4976091 h 6315453"/>
                <a:gd name="connsiteX74" fmla="*/ 703616 w 5774333"/>
                <a:gd name="connsiteY74" fmla="*/ 4910196 h 6315453"/>
                <a:gd name="connsiteX75" fmla="*/ 662053 w 5774333"/>
                <a:gd name="connsiteY75" fmla="*/ 4846269 h 6315453"/>
                <a:gd name="connsiteX76" fmla="*/ 580033 w 5774333"/>
                <a:gd name="connsiteY76" fmla="*/ 4722352 h 6315453"/>
                <a:gd name="connsiteX77" fmla="*/ 410105 w 5774333"/>
                <a:gd name="connsiteY77" fmla="*/ 4469193 h 6315453"/>
                <a:gd name="connsiteX78" fmla="*/ 244224 w 5774333"/>
                <a:gd name="connsiteY78" fmla="*/ 4201556 h 6315453"/>
                <a:gd name="connsiteX79" fmla="*/ 169437 w 5774333"/>
                <a:gd name="connsiteY79" fmla="*/ 4059690 h 6315453"/>
                <a:gd name="connsiteX80" fmla="*/ 105929 w 5774333"/>
                <a:gd name="connsiteY80" fmla="*/ 3911221 h 6315453"/>
                <a:gd name="connsiteX81" fmla="*/ 57256 w 5774333"/>
                <a:gd name="connsiteY81" fmla="*/ 3757195 h 6315453"/>
                <a:gd name="connsiteX82" fmla="*/ 39111 w 5774333"/>
                <a:gd name="connsiteY82" fmla="*/ 3678677 h 6315453"/>
                <a:gd name="connsiteX83" fmla="*/ 31142 w 5774333"/>
                <a:gd name="connsiteY83" fmla="*/ 3639300 h 6315453"/>
                <a:gd name="connsiteX84" fmla="*/ 24521 w 5774333"/>
                <a:gd name="connsiteY84" fmla="*/ 3599809 h 6315453"/>
                <a:gd name="connsiteX85" fmla="*/ 0 w 5774333"/>
                <a:gd name="connsiteY85" fmla="*/ 3283418 h 6315453"/>
                <a:gd name="connsiteX86" fmla="*/ 68045 w 5774333"/>
                <a:gd name="connsiteY86" fmla="*/ 2666963 h 6315453"/>
                <a:gd name="connsiteX87" fmla="*/ 272546 w 5774333"/>
                <a:gd name="connsiteY87" fmla="*/ 2076334 h 6315453"/>
                <a:gd name="connsiteX88" fmla="*/ 1039300 w 5774333"/>
                <a:gd name="connsiteY88" fmla="*/ 1073307 h 6315453"/>
                <a:gd name="connsiteX89" fmla="*/ 1547733 w 5774333"/>
                <a:gd name="connsiteY89" fmla="*/ 680365 h 6315453"/>
                <a:gd name="connsiteX90" fmla="*/ 2115995 w 5774333"/>
                <a:gd name="connsiteY90" fmla="*/ 368373 h 6315453"/>
                <a:gd name="connsiteX91" fmla="*/ 3377451 w 5774333"/>
                <a:gd name="connsiteY91" fmla="*/ 24304 h 6315453"/>
                <a:gd name="connsiteX92" fmla="*/ 3707237 w 5774333"/>
                <a:gd name="connsiteY92" fmla="*/ 1489 h 6315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5774333" h="6315453">
                  <a:moveTo>
                    <a:pt x="3707237" y="1489"/>
                  </a:moveTo>
                  <a:cubicBezTo>
                    <a:pt x="3817502" y="-1522"/>
                    <a:pt x="3927875" y="41"/>
                    <a:pt x="4037665" y="6121"/>
                  </a:cubicBezTo>
                  <a:cubicBezTo>
                    <a:pt x="4257614" y="18745"/>
                    <a:pt x="4477439" y="49665"/>
                    <a:pt x="4692239" y="102128"/>
                  </a:cubicBezTo>
                  <a:cubicBezTo>
                    <a:pt x="4907039" y="154474"/>
                    <a:pt x="5116811" y="228592"/>
                    <a:pt x="5315059" y="324945"/>
                  </a:cubicBezTo>
                  <a:cubicBezTo>
                    <a:pt x="5463562" y="397211"/>
                    <a:pt x="5606133" y="481527"/>
                    <a:pt x="5738325" y="578286"/>
                  </a:cubicBezTo>
                  <a:lnTo>
                    <a:pt x="5774333" y="606551"/>
                  </a:lnTo>
                  <a:lnTo>
                    <a:pt x="5774333" y="975490"/>
                  </a:lnTo>
                  <a:lnTo>
                    <a:pt x="5676001" y="889749"/>
                  </a:lnTo>
                  <a:cubicBezTo>
                    <a:pt x="5522381" y="769886"/>
                    <a:pt x="5355519" y="665657"/>
                    <a:pt x="5177132" y="581926"/>
                  </a:cubicBezTo>
                  <a:cubicBezTo>
                    <a:pt x="4998867" y="497965"/>
                    <a:pt x="4810183" y="433574"/>
                    <a:pt x="4615735" y="388640"/>
                  </a:cubicBezTo>
                  <a:cubicBezTo>
                    <a:pt x="4421289" y="343591"/>
                    <a:pt x="4221446" y="317649"/>
                    <a:pt x="4020010" y="308500"/>
                  </a:cubicBezTo>
                  <a:cubicBezTo>
                    <a:pt x="3818207" y="298887"/>
                    <a:pt x="3616649" y="305257"/>
                    <a:pt x="3416315" y="328882"/>
                  </a:cubicBezTo>
                  <a:cubicBezTo>
                    <a:pt x="3216106" y="352623"/>
                    <a:pt x="3017736" y="392346"/>
                    <a:pt x="2823779" y="446545"/>
                  </a:cubicBezTo>
                  <a:cubicBezTo>
                    <a:pt x="2629699" y="500513"/>
                    <a:pt x="2440401" y="570345"/>
                    <a:pt x="2256987" y="651296"/>
                  </a:cubicBezTo>
                  <a:cubicBezTo>
                    <a:pt x="1889058" y="811461"/>
                    <a:pt x="1545527" y="1023856"/>
                    <a:pt x="1244169" y="1280374"/>
                  </a:cubicBezTo>
                  <a:cubicBezTo>
                    <a:pt x="1093982" y="1409039"/>
                    <a:pt x="954828" y="1549400"/>
                    <a:pt x="830141" y="1700184"/>
                  </a:cubicBezTo>
                  <a:cubicBezTo>
                    <a:pt x="705209" y="1850736"/>
                    <a:pt x="594989" y="2012176"/>
                    <a:pt x="502792" y="2182300"/>
                  </a:cubicBezTo>
                  <a:cubicBezTo>
                    <a:pt x="410595" y="2352308"/>
                    <a:pt x="333847" y="2530307"/>
                    <a:pt x="280637" y="2715256"/>
                  </a:cubicBezTo>
                  <a:cubicBezTo>
                    <a:pt x="227306" y="2899741"/>
                    <a:pt x="199719" y="3091521"/>
                    <a:pt x="199843" y="3283418"/>
                  </a:cubicBezTo>
                  <a:cubicBezTo>
                    <a:pt x="200946" y="3377687"/>
                    <a:pt x="210754" y="3471261"/>
                    <a:pt x="233926" y="3561593"/>
                  </a:cubicBezTo>
                  <a:cubicBezTo>
                    <a:pt x="256730" y="3652040"/>
                    <a:pt x="292162" y="3738550"/>
                    <a:pt x="334582" y="3821816"/>
                  </a:cubicBezTo>
                  <a:cubicBezTo>
                    <a:pt x="356038" y="3863392"/>
                    <a:pt x="379823" y="3904157"/>
                    <a:pt x="404834" y="3944343"/>
                  </a:cubicBezTo>
                  <a:cubicBezTo>
                    <a:pt x="430212" y="3984413"/>
                    <a:pt x="457308" y="4023905"/>
                    <a:pt x="485506" y="4062932"/>
                  </a:cubicBezTo>
                  <a:cubicBezTo>
                    <a:pt x="542639" y="4140757"/>
                    <a:pt x="606146" y="4216265"/>
                    <a:pt x="671861" y="4292120"/>
                  </a:cubicBezTo>
                  <a:cubicBezTo>
                    <a:pt x="737576" y="4368091"/>
                    <a:pt x="806234" y="4444062"/>
                    <a:pt x="873542" y="4523044"/>
                  </a:cubicBezTo>
                  <a:cubicBezTo>
                    <a:pt x="907258" y="4562419"/>
                    <a:pt x="940606" y="4602721"/>
                    <a:pt x="973831" y="4643601"/>
                  </a:cubicBezTo>
                  <a:lnTo>
                    <a:pt x="1022014" y="4702780"/>
                  </a:lnTo>
                  <a:cubicBezTo>
                    <a:pt x="1037829" y="4721658"/>
                    <a:pt x="1052910" y="4740998"/>
                    <a:pt x="1069215" y="4759411"/>
                  </a:cubicBezTo>
                  <a:cubicBezTo>
                    <a:pt x="1196477" y="4909269"/>
                    <a:pt x="1334527" y="5047199"/>
                    <a:pt x="1474784" y="5177948"/>
                  </a:cubicBezTo>
                  <a:cubicBezTo>
                    <a:pt x="1545281" y="5243033"/>
                    <a:pt x="1617003" y="5305917"/>
                    <a:pt x="1690442" y="5366255"/>
                  </a:cubicBezTo>
                  <a:cubicBezTo>
                    <a:pt x="1763881" y="5426591"/>
                    <a:pt x="1838668" y="5484959"/>
                    <a:pt x="1916276" y="5539852"/>
                  </a:cubicBezTo>
                  <a:cubicBezTo>
                    <a:pt x="2070877" y="5649872"/>
                    <a:pt x="2237617" y="5748194"/>
                    <a:pt x="2420784" y="5814437"/>
                  </a:cubicBezTo>
                  <a:cubicBezTo>
                    <a:pt x="2512124" y="5847559"/>
                    <a:pt x="2606773" y="5872921"/>
                    <a:pt x="2703015" y="5892029"/>
                  </a:cubicBezTo>
                  <a:cubicBezTo>
                    <a:pt x="2727168" y="5896546"/>
                    <a:pt x="2751075" y="5901758"/>
                    <a:pt x="2775350" y="5905695"/>
                  </a:cubicBezTo>
                  <a:lnTo>
                    <a:pt x="2848299" y="5917161"/>
                  </a:lnTo>
                  <a:cubicBezTo>
                    <a:pt x="2897218" y="5923298"/>
                    <a:pt x="2946136" y="5929784"/>
                    <a:pt x="2995544" y="5933605"/>
                  </a:cubicBezTo>
                  <a:cubicBezTo>
                    <a:pt x="3020188" y="5935806"/>
                    <a:pt x="3044831" y="5937891"/>
                    <a:pt x="3069596" y="5938933"/>
                  </a:cubicBezTo>
                  <a:cubicBezTo>
                    <a:pt x="3094362" y="5940090"/>
                    <a:pt x="3119005" y="5941943"/>
                    <a:pt x="3143894" y="5942639"/>
                  </a:cubicBezTo>
                  <a:lnTo>
                    <a:pt x="3218436" y="5944260"/>
                  </a:lnTo>
                  <a:cubicBezTo>
                    <a:pt x="3243201" y="5944838"/>
                    <a:pt x="3268212" y="5944029"/>
                    <a:pt x="3293101" y="5943913"/>
                  </a:cubicBezTo>
                  <a:lnTo>
                    <a:pt x="3330494" y="5943565"/>
                  </a:lnTo>
                  <a:cubicBezTo>
                    <a:pt x="3342632" y="5943218"/>
                    <a:pt x="3354524" y="5942523"/>
                    <a:pt x="3366540" y="5942059"/>
                  </a:cubicBezTo>
                  <a:cubicBezTo>
                    <a:pt x="3378554" y="5941480"/>
                    <a:pt x="3390570" y="5941134"/>
                    <a:pt x="3402462" y="5940323"/>
                  </a:cubicBezTo>
                  <a:lnTo>
                    <a:pt x="3438262" y="5937543"/>
                  </a:lnTo>
                  <a:cubicBezTo>
                    <a:pt x="3485954" y="5933953"/>
                    <a:pt x="3533279" y="5927931"/>
                    <a:pt x="3580236" y="5920982"/>
                  </a:cubicBezTo>
                  <a:cubicBezTo>
                    <a:pt x="3768185" y="5891567"/>
                    <a:pt x="3948901" y="5834010"/>
                    <a:pt x="4121034" y="5753290"/>
                  </a:cubicBezTo>
                  <a:cubicBezTo>
                    <a:pt x="4293782" y="5673497"/>
                    <a:pt x="4458191" y="5571353"/>
                    <a:pt x="4620639" y="5459364"/>
                  </a:cubicBezTo>
                  <a:cubicBezTo>
                    <a:pt x="4661221" y="5431455"/>
                    <a:pt x="4701557" y="5402271"/>
                    <a:pt x="4741771" y="5372971"/>
                  </a:cubicBezTo>
                  <a:cubicBezTo>
                    <a:pt x="4782230" y="5343672"/>
                    <a:pt x="4822566" y="5313908"/>
                    <a:pt x="4862901" y="5283682"/>
                  </a:cubicBezTo>
                  <a:lnTo>
                    <a:pt x="5108229" y="5098386"/>
                  </a:lnTo>
                  <a:cubicBezTo>
                    <a:pt x="5276563" y="4972270"/>
                    <a:pt x="5446489" y="4854838"/>
                    <a:pt x="5612493" y="4739724"/>
                  </a:cubicBezTo>
                  <a:lnTo>
                    <a:pt x="5774333" y="4623488"/>
                  </a:lnTo>
                  <a:lnTo>
                    <a:pt x="5774333" y="5232926"/>
                  </a:lnTo>
                  <a:lnTo>
                    <a:pt x="5676492" y="5306859"/>
                  </a:lnTo>
                  <a:cubicBezTo>
                    <a:pt x="5592693" y="5367905"/>
                    <a:pt x="5508955" y="5427286"/>
                    <a:pt x="5426260" y="5486233"/>
                  </a:cubicBezTo>
                  <a:lnTo>
                    <a:pt x="5300225" y="5576217"/>
                  </a:lnTo>
                  <a:cubicBezTo>
                    <a:pt x="5257559" y="5606443"/>
                    <a:pt x="5214525" y="5636901"/>
                    <a:pt x="5170757" y="5666780"/>
                  </a:cubicBezTo>
                  <a:cubicBezTo>
                    <a:pt x="5127110" y="5696775"/>
                    <a:pt x="5082973" y="5726654"/>
                    <a:pt x="5038100" y="5756185"/>
                  </a:cubicBezTo>
                  <a:cubicBezTo>
                    <a:pt x="4993106" y="5785486"/>
                    <a:pt x="4947743" y="5814553"/>
                    <a:pt x="4901276" y="5843043"/>
                  </a:cubicBezTo>
                  <a:cubicBezTo>
                    <a:pt x="4808835" y="5900136"/>
                    <a:pt x="4713449" y="5955494"/>
                    <a:pt x="4614019" y="6006103"/>
                  </a:cubicBezTo>
                  <a:cubicBezTo>
                    <a:pt x="4514711" y="6056943"/>
                    <a:pt x="4411971" y="6104192"/>
                    <a:pt x="4305061" y="6144726"/>
                  </a:cubicBezTo>
                  <a:cubicBezTo>
                    <a:pt x="4092223" y="6226952"/>
                    <a:pt x="3863569" y="6282424"/>
                    <a:pt x="3632710" y="6304196"/>
                  </a:cubicBezTo>
                  <a:cubicBezTo>
                    <a:pt x="3574964" y="6309408"/>
                    <a:pt x="3517218" y="6313345"/>
                    <a:pt x="3459594" y="6314504"/>
                  </a:cubicBezTo>
                  <a:lnTo>
                    <a:pt x="3416315" y="6315429"/>
                  </a:lnTo>
                  <a:cubicBezTo>
                    <a:pt x="3401971" y="6315546"/>
                    <a:pt x="3387505" y="6315198"/>
                    <a:pt x="3373159" y="6315198"/>
                  </a:cubicBezTo>
                  <a:lnTo>
                    <a:pt x="3330127" y="6314735"/>
                  </a:lnTo>
                  <a:lnTo>
                    <a:pt x="3288320" y="6313230"/>
                  </a:lnTo>
                  <a:cubicBezTo>
                    <a:pt x="3176996" y="6309870"/>
                    <a:pt x="3065428" y="6301533"/>
                    <a:pt x="2954350" y="6288098"/>
                  </a:cubicBezTo>
                  <a:cubicBezTo>
                    <a:pt x="2843150" y="6275360"/>
                    <a:pt x="2732194" y="6257061"/>
                    <a:pt x="2622466" y="6232742"/>
                  </a:cubicBezTo>
                  <a:cubicBezTo>
                    <a:pt x="2512859" y="6208190"/>
                    <a:pt x="2404110" y="6179122"/>
                    <a:pt x="2296466" y="6146001"/>
                  </a:cubicBezTo>
                  <a:cubicBezTo>
                    <a:pt x="2081544" y="6079179"/>
                    <a:pt x="1869073" y="5996027"/>
                    <a:pt x="1672419" y="5885197"/>
                  </a:cubicBezTo>
                  <a:cubicBezTo>
                    <a:pt x="1475643" y="5774599"/>
                    <a:pt x="1299954" y="5634353"/>
                    <a:pt x="1146578" y="5479168"/>
                  </a:cubicBezTo>
                  <a:cubicBezTo>
                    <a:pt x="1069461" y="5401692"/>
                    <a:pt x="999333" y="5319235"/>
                    <a:pt x="933372" y="5234810"/>
                  </a:cubicBezTo>
                  <a:cubicBezTo>
                    <a:pt x="867781" y="5150038"/>
                    <a:pt x="805375" y="5063991"/>
                    <a:pt x="747140" y="4976091"/>
                  </a:cubicBezTo>
                  <a:cubicBezTo>
                    <a:pt x="732182" y="4954319"/>
                    <a:pt x="718082" y="4932199"/>
                    <a:pt x="703616" y="4910196"/>
                  </a:cubicBezTo>
                  <a:lnTo>
                    <a:pt x="662053" y="4846269"/>
                  </a:lnTo>
                  <a:cubicBezTo>
                    <a:pt x="635449" y="4804925"/>
                    <a:pt x="607864" y="4763928"/>
                    <a:pt x="580033" y="4722352"/>
                  </a:cubicBezTo>
                  <a:lnTo>
                    <a:pt x="410105" y="4469193"/>
                  </a:lnTo>
                  <a:cubicBezTo>
                    <a:pt x="353095" y="4382915"/>
                    <a:pt x="296820" y="4294089"/>
                    <a:pt x="244224" y="4201556"/>
                  </a:cubicBezTo>
                  <a:cubicBezTo>
                    <a:pt x="217987" y="4155232"/>
                    <a:pt x="192609" y="4108098"/>
                    <a:pt x="169437" y="4059690"/>
                  </a:cubicBezTo>
                  <a:cubicBezTo>
                    <a:pt x="146388" y="4011165"/>
                    <a:pt x="124932" y="3961715"/>
                    <a:pt x="105929" y="3911221"/>
                  </a:cubicBezTo>
                  <a:cubicBezTo>
                    <a:pt x="87293" y="3860613"/>
                    <a:pt x="70742" y="3809309"/>
                    <a:pt x="57256" y="3757195"/>
                  </a:cubicBezTo>
                  <a:cubicBezTo>
                    <a:pt x="50881" y="3731138"/>
                    <a:pt x="44383" y="3704965"/>
                    <a:pt x="39111" y="3678677"/>
                  </a:cubicBezTo>
                  <a:lnTo>
                    <a:pt x="31142" y="3639300"/>
                  </a:lnTo>
                  <a:lnTo>
                    <a:pt x="24521" y="3599809"/>
                  </a:lnTo>
                  <a:cubicBezTo>
                    <a:pt x="7234" y="3494423"/>
                    <a:pt x="0" y="3388457"/>
                    <a:pt x="0" y="3283418"/>
                  </a:cubicBezTo>
                  <a:cubicBezTo>
                    <a:pt x="491" y="3076698"/>
                    <a:pt x="23418" y="2869978"/>
                    <a:pt x="68045" y="2666963"/>
                  </a:cubicBezTo>
                  <a:cubicBezTo>
                    <a:pt x="112550" y="2464064"/>
                    <a:pt x="180717" y="2265104"/>
                    <a:pt x="272546" y="2076334"/>
                  </a:cubicBezTo>
                  <a:cubicBezTo>
                    <a:pt x="457062" y="1698794"/>
                    <a:pt x="724457" y="1360978"/>
                    <a:pt x="1039300" y="1073307"/>
                  </a:cubicBezTo>
                  <a:cubicBezTo>
                    <a:pt x="1197090" y="929472"/>
                    <a:pt x="1367630" y="798259"/>
                    <a:pt x="1547733" y="680365"/>
                  </a:cubicBezTo>
                  <a:cubicBezTo>
                    <a:pt x="1728081" y="562587"/>
                    <a:pt x="1917870" y="457663"/>
                    <a:pt x="2115995" y="368373"/>
                  </a:cubicBezTo>
                  <a:cubicBezTo>
                    <a:pt x="2512737" y="191070"/>
                    <a:pt x="2939883" y="73870"/>
                    <a:pt x="3377451" y="24304"/>
                  </a:cubicBezTo>
                  <a:cubicBezTo>
                    <a:pt x="3486812" y="12086"/>
                    <a:pt x="3596971" y="4500"/>
                    <a:pt x="3707237" y="148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EC18CE1F-9DF1-47AF-9E66-6CE348AC23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10220" y="131729"/>
              <a:ext cx="5769111" cy="6229400"/>
            </a:xfrm>
            <a:custGeom>
              <a:avLst/>
              <a:gdLst>
                <a:gd name="connsiteX0" fmla="*/ 3882695 w 5769111"/>
                <a:gd name="connsiteY0" fmla="*/ 0 h 6229400"/>
                <a:gd name="connsiteX1" fmla="*/ 5691883 w 5769111"/>
                <a:gd name="connsiteY1" fmla="*/ 557381 h 6229400"/>
                <a:gd name="connsiteX2" fmla="*/ 5769111 w 5769111"/>
                <a:gd name="connsiteY2" fmla="*/ 620523 h 6229400"/>
                <a:gd name="connsiteX3" fmla="*/ 5769111 w 5769111"/>
                <a:gd name="connsiteY3" fmla="*/ 1464911 h 6229400"/>
                <a:gd name="connsiteX4" fmla="*/ 5660063 w 5769111"/>
                <a:gd name="connsiteY4" fmla="*/ 1328105 h 6229400"/>
                <a:gd name="connsiteX5" fmla="*/ 4910471 w 5769111"/>
                <a:gd name="connsiteY5" fmla="*/ 781599 h 6229400"/>
                <a:gd name="connsiteX6" fmla="*/ 3882695 w 5769111"/>
                <a:gd name="connsiteY6" fmla="*/ 579048 h 6229400"/>
                <a:gd name="connsiteX7" fmla="*/ 2683153 w 5769111"/>
                <a:gd name="connsiteY7" fmla="*/ 797003 h 6229400"/>
                <a:gd name="connsiteX8" fmla="*/ 1617493 w 5769111"/>
                <a:gd name="connsiteY8" fmla="*/ 1395738 h 6229400"/>
                <a:gd name="connsiteX9" fmla="*/ 880408 w 5769111"/>
                <a:gd name="connsiteY9" fmla="*/ 2259099 h 6229400"/>
                <a:gd name="connsiteX10" fmla="*/ 613135 w 5769111"/>
                <a:gd name="connsiteY10" fmla="*/ 3263863 h 6229400"/>
                <a:gd name="connsiteX11" fmla="*/ 1055484 w 5769111"/>
                <a:gd name="connsiteY11" fmla="*/ 4196825 h 6229400"/>
                <a:gd name="connsiteX12" fmla="*/ 1278376 w 5769111"/>
                <a:gd name="connsiteY12" fmla="*/ 4492950 h 6229400"/>
                <a:gd name="connsiteX13" fmla="*/ 3369851 w 5769111"/>
                <a:gd name="connsiteY13" fmla="*/ 5650468 h 6229400"/>
                <a:gd name="connsiteX14" fmla="*/ 4957551 w 5769111"/>
                <a:gd name="connsiteY14" fmla="*/ 4938355 h 6229400"/>
                <a:gd name="connsiteX15" fmla="*/ 5150773 w 5769111"/>
                <a:gd name="connsiteY15" fmla="*/ 4796950 h 6229400"/>
                <a:gd name="connsiteX16" fmla="*/ 5747247 w 5769111"/>
                <a:gd name="connsiteY16" fmla="*/ 4338176 h 6229400"/>
                <a:gd name="connsiteX17" fmla="*/ 5769111 w 5769111"/>
                <a:gd name="connsiteY17" fmla="*/ 4318497 h 6229400"/>
                <a:gd name="connsiteX18" fmla="*/ 5769111 w 5769111"/>
                <a:gd name="connsiteY18" fmla="*/ 5074612 h 6229400"/>
                <a:gd name="connsiteX19" fmla="*/ 5636252 w 5769111"/>
                <a:gd name="connsiteY19" fmla="*/ 5174208 h 6229400"/>
                <a:gd name="connsiteX20" fmla="*/ 5334922 w 5769111"/>
                <a:gd name="connsiteY20" fmla="*/ 5394528 h 6229400"/>
                <a:gd name="connsiteX21" fmla="*/ 3369727 w 5769111"/>
                <a:gd name="connsiteY21" fmla="*/ 6229400 h 6229400"/>
                <a:gd name="connsiteX22" fmla="*/ 771046 w 5769111"/>
                <a:gd name="connsiteY22" fmla="*/ 4817913 h 6229400"/>
                <a:gd name="connsiteX23" fmla="*/ 0 w 5769111"/>
                <a:gd name="connsiteY23" fmla="*/ 3263748 h 6229400"/>
                <a:gd name="connsiteX24" fmla="*/ 3882695 w 5769111"/>
                <a:gd name="connsiteY24" fmla="*/ 0 h 62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769111" h="6229400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464911"/>
                  </a:lnTo>
                  <a:lnTo>
                    <a:pt x="5660063" y="1328105"/>
                  </a:lnTo>
                  <a:cubicBezTo>
                    <a:pt x="5449800" y="1091506"/>
                    <a:pt x="5197607" y="907600"/>
                    <a:pt x="4910471" y="781599"/>
                  </a:cubicBezTo>
                  <a:cubicBezTo>
                    <a:pt x="4604088" y="647260"/>
                    <a:pt x="4258349" y="579048"/>
                    <a:pt x="3882695" y="579048"/>
                  </a:cubicBezTo>
                  <a:cubicBezTo>
                    <a:pt x="3484238" y="579048"/>
                    <a:pt x="3080631" y="652240"/>
                    <a:pt x="2683153" y="797003"/>
                  </a:cubicBezTo>
                  <a:cubicBezTo>
                    <a:pt x="2296098" y="937595"/>
                    <a:pt x="1927678" y="1144662"/>
                    <a:pt x="1617493" y="1395738"/>
                  </a:cubicBezTo>
                  <a:cubicBezTo>
                    <a:pt x="1301915" y="1651098"/>
                    <a:pt x="1053890" y="1941665"/>
                    <a:pt x="880408" y="2259099"/>
                  </a:cubicBezTo>
                  <a:cubicBezTo>
                    <a:pt x="703125" y="2583597"/>
                    <a:pt x="613135" y="2921645"/>
                    <a:pt x="613135" y="3263863"/>
                  </a:cubicBezTo>
                  <a:cubicBezTo>
                    <a:pt x="613135" y="3608512"/>
                    <a:pt x="756702" y="3809789"/>
                    <a:pt x="1055484" y="4196825"/>
                  </a:cubicBezTo>
                  <a:cubicBezTo>
                    <a:pt x="1127574" y="4290167"/>
                    <a:pt x="1202116" y="4386753"/>
                    <a:pt x="1278376" y="4492950"/>
                  </a:cubicBezTo>
                  <a:cubicBezTo>
                    <a:pt x="1861105" y="5304313"/>
                    <a:pt x="2486623" y="5650468"/>
                    <a:pt x="3369851" y="5650468"/>
                  </a:cubicBezTo>
                  <a:cubicBezTo>
                    <a:pt x="3949515" y="5650468"/>
                    <a:pt x="4374822" y="5368471"/>
                    <a:pt x="4957551" y="4938355"/>
                  </a:cubicBezTo>
                  <a:cubicBezTo>
                    <a:pt x="5022653" y="4890293"/>
                    <a:pt x="5087755" y="4842811"/>
                    <a:pt x="5150773" y="4796950"/>
                  </a:cubicBezTo>
                  <a:cubicBezTo>
                    <a:pt x="5364254" y="4641404"/>
                    <a:pt x="5570313" y="4491241"/>
                    <a:pt x="5747247" y="4338176"/>
                  </a:cubicBezTo>
                  <a:lnTo>
                    <a:pt x="5769111" y="4318497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5BD26A8C-8D1D-41E6-A71E-FE9AC75F3F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10220" y="131729"/>
              <a:ext cx="5769111" cy="6229400"/>
            </a:xfrm>
            <a:custGeom>
              <a:avLst/>
              <a:gdLst>
                <a:gd name="connsiteX0" fmla="*/ 3882695 w 5769111"/>
                <a:gd name="connsiteY0" fmla="*/ 0 h 6229400"/>
                <a:gd name="connsiteX1" fmla="*/ 5691883 w 5769111"/>
                <a:gd name="connsiteY1" fmla="*/ 557381 h 6229400"/>
                <a:gd name="connsiteX2" fmla="*/ 5769111 w 5769111"/>
                <a:gd name="connsiteY2" fmla="*/ 620523 h 6229400"/>
                <a:gd name="connsiteX3" fmla="*/ 5769111 w 5769111"/>
                <a:gd name="connsiteY3" fmla="*/ 1675390 h 6229400"/>
                <a:gd name="connsiteX4" fmla="*/ 5711488 w 5769111"/>
                <a:gd name="connsiteY4" fmla="*/ 1585205 h 6229400"/>
                <a:gd name="connsiteX5" fmla="*/ 5566027 w 5769111"/>
                <a:gd name="connsiteY5" fmla="*/ 1402571 h 6229400"/>
                <a:gd name="connsiteX6" fmla="*/ 4858734 w 5769111"/>
                <a:gd name="connsiteY6" fmla="*/ 886639 h 6229400"/>
                <a:gd name="connsiteX7" fmla="*/ 3882695 w 5769111"/>
                <a:gd name="connsiteY7" fmla="*/ 694858 h 6229400"/>
                <a:gd name="connsiteX8" fmla="*/ 2727046 w 5769111"/>
                <a:gd name="connsiteY8" fmla="*/ 905053 h 6229400"/>
                <a:gd name="connsiteX9" fmla="*/ 1697186 w 5769111"/>
                <a:gd name="connsiteY9" fmla="*/ 1483638 h 6229400"/>
                <a:gd name="connsiteX10" fmla="*/ 989279 w 5769111"/>
                <a:gd name="connsiteY10" fmla="*/ 2312139 h 6229400"/>
                <a:gd name="connsiteX11" fmla="*/ 735615 w 5769111"/>
                <a:gd name="connsiteY11" fmla="*/ 3263863 h 6229400"/>
                <a:gd name="connsiteX12" fmla="*/ 1154424 w 5769111"/>
                <a:gd name="connsiteY12" fmla="*/ 4128614 h 6229400"/>
                <a:gd name="connsiteX13" fmla="*/ 1379768 w 5769111"/>
                <a:gd name="connsiteY13" fmla="*/ 4427981 h 6229400"/>
                <a:gd name="connsiteX14" fmla="*/ 2239456 w 5769111"/>
                <a:gd name="connsiteY14" fmla="*/ 5256947 h 6229400"/>
                <a:gd name="connsiteX15" fmla="*/ 3369727 w 5769111"/>
                <a:gd name="connsiteY15" fmla="*/ 5534658 h 6229400"/>
                <a:gd name="connsiteX16" fmla="*/ 4096760 w 5769111"/>
                <a:gd name="connsiteY16" fmla="*/ 5357817 h 6229400"/>
                <a:gd name="connsiteX17" fmla="*/ 4881905 w 5769111"/>
                <a:gd name="connsiteY17" fmla="*/ 4847212 h 6229400"/>
                <a:gd name="connsiteX18" fmla="*/ 5075739 w 5769111"/>
                <a:gd name="connsiteY18" fmla="*/ 4705346 h 6229400"/>
                <a:gd name="connsiteX19" fmla="*/ 5759930 w 5769111"/>
                <a:gd name="connsiteY19" fmla="*/ 4166809 h 6229400"/>
                <a:gd name="connsiteX20" fmla="*/ 5769111 w 5769111"/>
                <a:gd name="connsiteY20" fmla="*/ 4157764 h 6229400"/>
                <a:gd name="connsiteX21" fmla="*/ 5769111 w 5769111"/>
                <a:gd name="connsiteY21" fmla="*/ 5074612 h 6229400"/>
                <a:gd name="connsiteX22" fmla="*/ 5636252 w 5769111"/>
                <a:gd name="connsiteY22" fmla="*/ 5174208 h 6229400"/>
                <a:gd name="connsiteX23" fmla="*/ 5334922 w 5769111"/>
                <a:gd name="connsiteY23" fmla="*/ 5394528 h 6229400"/>
                <a:gd name="connsiteX24" fmla="*/ 3369727 w 5769111"/>
                <a:gd name="connsiteY24" fmla="*/ 6229400 h 6229400"/>
                <a:gd name="connsiteX25" fmla="*/ 771046 w 5769111"/>
                <a:gd name="connsiteY25" fmla="*/ 4817913 h 6229400"/>
                <a:gd name="connsiteX26" fmla="*/ 0 w 5769111"/>
                <a:gd name="connsiteY26" fmla="*/ 3263748 h 6229400"/>
                <a:gd name="connsiteX27" fmla="*/ 3882695 w 5769111"/>
                <a:gd name="connsiteY27" fmla="*/ 0 h 62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769111" h="6229400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675390"/>
                  </a:lnTo>
                  <a:lnTo>
                    <a:pt x="5711488" y="1585205"/>
                  </a:lnTo>
                  <a:cubicBezTo>
                    <a:pt x="5665942" y="1521390"/>
                    <a:pt x="5617428" y="1460432"/>
                    <a:pt x="5566027" y="1402571"/>
                  </a:cubicBezTo>
                  <a:cubicBezTo>
                    <a:pt x="5367411" y="1179058"/>
                    <a:pt x="5129563" y="1005460"/>
                    <a:pt x="4858734" y="886639"/>
                  </a:cubicBezTo>
                  <a:cubicBezTo>
                    <a:pt x="4568779" y="759363"/>
                    <a:pt x="4240327" y="694858"/>
                    <a:pt x="3882695" y="694858"/>
                  </a:cubicBezTo>
                  <a:cubicBezTo>
                    <a:pt x="3504835" y="694858"/>
                    <a:pt x="3105151" y="767471"/>
                    <a:pt x="2727046" y="905053"/>
                  </a:cubicBezTo>
                  <a:cubicBezTo>
                    <a:pt x="2352985" y="1041013"/>
                    <a:pt x="1996826" y="1241132"/>
                    <a:pt x="1697186" y="1483638"/>
                  </a:cubicBezTo>
                  <a:cubicBezTo>
                    <a:pt x="1397913" y="1725796"/>
                    <a:pt x="1153199" y="2012308"/>
                    <a:pt x="989279" y="2312139"/>
                  </a:cubicBezTo>
                  <a:cubicBezTo>
                    <a:pt x="820946" y="2620077"/>
                    <a:pt x="735615" y="2940290"/>
                    <a:pt x="735615" y="3263863"/>
                  </a:cubicBezTo>
                  <a:cubicBezTo>
                    <a:pt x="735615" y="3573074"/>
                    <a:pt x="863980" y="3752464"/>
                    <a:pt x="1154424" y="4128614"/>
                  </a:cubicBezTo>
                  <a:cubicBezTo>
                    <a:pt x="1227127" y="4222767"/>
                    <a:pt x="1302282" y="4320162"/>
                    <a:pt x="1379768" y="4427981"/>
                  </a:cubicBezTo>
                  <a:cubicBezTo>
                    <a:pt x="1653784" y="4809458"/>
                    <a:pt x="1934912" y="5080685"/>
                    <a:pt x="2239456" y="5256947"/>
                  </a:cubicBezTo>
                  <a:cubicBezTo>
                    <a:pt x="2562268" y="5443863"/>
                    <a:pt x="2932037" y="5534658"/>
                    <a:pt x="3369727" y="5534658"/>
                  </a:cubicBezTo>
                  <a:cubicBezTo>
                    <a:pt x="3618120" y="5534658"/>
                    <a:pt x="3849103" y="5478491"/>
                    <a:pt x="4096760" y="5357817"/>
                  </a:cubicBezTo>
                  <a:cubicBezTo>
                    <a:pt x="4351037" y="5233901"/>
                    <a:pt x="4602740" y="5053238"/>
                    <a:pt x="4881905" y="4847212"/>
                  </a:cubicBezTo>
                  <a:cubicBezTo>
                    <a:pt x="4947375" y="4798920"/>
                    <a:pt x="5012599" y="4751322"/>
                    <a:pt x="5075739" y="4705346"/>
                  </a:cubicBezTo>
                  <a:cubicBezTo>
                    <a:pt x="5327320" y="4521990"/>
                    <a:pt x="5568418" y="4346256"/>
                    <a:pt x="5759930" y="4166809"/>
                  </a:cubicBezTo>
                  <a:lnTo>
                    <a:pt x="5769111" y="4157764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圖片 3">
            <a:extLst>
              <a:ext uri="{FF2B5EF4-FFF2-40B4-BE49-F238E27FC236}">
                <a16:creationId xmlns:a16="http://schemas.microsoft.com/office/drawing/2014/main" id="{3D0B93DE-A00D-38EC-B378-3CF8EB421D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746" y="1445622"/>
            <a:ext cx="6975521" cy="5464629"/>
          </a:xfrm>
          <a:prstGeom prst="rect">
            <a:avLst/>
          </a:prstGeom>
        </p:spPr>
      </p:pic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9D532264-27FF-0171-2841-1EF5869484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7746" y="295711"/>
            <a:ext cx="3175980" cy="1149911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altLang="zh-TW" sz="4000" dirty="0">
                <a:solidFill>
                  <a:schemeClr val="tx2"/>
                </a:solidFill>
              </a:rPr>
              <a:t>Main function</a:t>
            </a:r>
            <a:endParaRPr lang="zh-TW" altLang="en-US" sz="4000" dirty="0">
              <a:solidFill>
                <a:schemeClr val="tx2"/>
              </a:solidFill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596A816E-3AA9-39E7-B84D-87EDF33E616C}"/>
              </a:ext>
            </a:extLst>
          </p:cNvPr>
          <p:cNvSpPr txBox="1"/>
          <p:nvPr/>
        </p:nvSpPr>
        <p:spPr>
          <a:xfrm>
            <a:off x="7657439" y="1445622"/>
            <a:ext cx="2830317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/>
              <a:t>主要處理</a:t>
            </a:r>
            <a:endParaRPr lang="en-US" altLang="zh-TW" sz="2800" dirty="0"/>
          </a:p>
          <a:p>
            <a:pPr marL="342900" indent="-342900">
              <a:buAutoNum type="arabicPeriod"/>
            </a:pPr>
            <a:r>
              <a:rPr lang="zh-TW" altLang="en-US" sz="2800" dirty="0"/>
              <a:t>切線向量</a:t>
            </a:r>
            <a:endParaRPr lang="en-US" altLang="zh-TW" sz="2800" dirty="0"/>
          </a:p>
          <a:p>
            <a:pPr marL="342900" indent="-342900">
              <a:buAutoNum type="arabicPeriod"/>
            </a:pPr>
            <a:r>
              <a:rPr lang="zh-TW" altLang="en-US" sz="2800" dirty="0"/>
              <a:t>控制點</a:t>
            </a:r>
            <a:endParaRPr lang="en-US" altLang="zh-TW" sz="2800" dirty="0"/>
          </a:p>
          <a:p>
            <a:pPr marL="342900" indent="-342900">
              <a:buAutoNum type="arabicPeriod"/>
            </a:pP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3511729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86225EBF-D0F6-487D-F878-748CB2BBA4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746" y="1445622"/>
            <a:ext cx="6888764" cy="4834747"/>
          </a:xfrm>
          <a:prstGeom prst="rect">
            <a:avLst/>
          </a:prstGeom>
        </p:spPr>
      </p:pic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0FA150F2-ED3E-F9AC-479A-DC23446D89D7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7396510" y="1445622"/>
            <a:ext cx="4186362" cy="20282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zh-TW" altLang="en-US" dirty="0"/>
              <a:t>主要處理</a:t>
            </a:r>
            <a:endParaRPr lang="en-US" altLang="zh-TW" dirty="0"/>
          </a:p>
          <a:p>
            <a:pPr marL="342900" indent="-342900">
              <a:buAutoNum type="arabicPeriod"/>
            </a:pPr>
            <a:r>
              <a:rPr lang="zh-TW" altLang="en-US" dirty="0"/>
              <a:t>自訂花瓣顏色</a:t>
            </a:r>
            <a:endParaRPr lang="en-US" altLang="zh-TW" dirty="0"/>
          </a:p>
          <a:p>
            <a:pPr marL="342900" indent="-342900">
              <a:buAutoNum type="arabicPeriod"/>
            </a:pPr>
            <a:r>
              <a:rPr lang="zh-TW" altLang="en-US" dirty="0"/>
              <a:t>動態調整花瓣數</a:t>
            </a:r>
            <a:endParaRPr lang="en-US" altLang="zh-TW" dirty="0"/>
          </a:p>
          <a:p>
            <a:pPr marL="342900" indent="-342900">
              <a:buAutoNum type="arabicPeriod"/>
            </a:pPr>
            <a:endParaRPr lang="en-US" altLang="zh-TW" dirty="0"/>
          </a:p>
        </p:txBody>
      </p:sp>
      <p:sp>
        <p:nvSpPr>
          <p:cNvPr id="7" name="內容版面配置區 2">
            <a:extLst>
              <a:ext uri="{FF2B5EF4-FFF2-40B4-BE49-F238E27FC236}">
                <a16:creationId xmlns:a16="http://schemas.microsoft.com/office/drawing/2014/main" id="{C5483CF6-B9FF-EAC6-4D98-1484248552AA}"/>
              </a:ext>
            </a:extLst>
          </p:cNvPr>
          <p:cNvSpPr txBox="1">
            <a:spLocks/>
          </p:cNvSpPr>
          <p:nvPr/>
        </p:nvSpPr>
        <p:spPr>
          <a:xfrm>
            <a:off x="507746" y="295711"/>
            <a:ext cx="3175980" cy="11499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TW" sz="4000">
                <a:solidFill>
                  <a:schemeClr val="tx2"/>
                </a:solidFill>
              </a:rPr>
              <a:t>Main function</a:t>
            </a:r>
            <a:endParaRPr lang="zh-TW" altLang="en-US" sz="4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10227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795E9A83-82DA-AC2F-330B-0B12C6CBB4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746" y="1445622"/>
            <a:ext cx="6421724" cy="5032922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F8390F96-8E38-A995-D2BB-63A7A83408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9470" y="4267958"/>
            <a:ext cx="4754784" cy="2210586"/>
          </a:xfrm>
          <a:prstGeom prst="rect">
            <a:avLst/>
          </a:prstGeom>
        </p:spPr>
      </p:pic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838665B0-9E0B-3772-A090-1792BB20DD8A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6928866" y="1446169"/>
            <a:ext cx="4191980" cy="1512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這裡主要處理</a:t>
            </a:r>
            <a:endParaRPr lang="en-US" altLang="zh-TW" dirty="0"/>
          </a:p>
          <a:p>
            <a:pPr marL="342900" indent="-342900">
              <a:buAutoNum type="arabicPeriod"/>
            </a:pPr>
            <a:r>
              <a:rPr lang="zh-TW" altLang="en-US" dirty="0"/>
              <a:t>建立使用者介面、拉桿</a:t>
            </a:r>
            <a:endParaRPr lang="en-US" altLang="zh-TW" dirty="0"/>
          </a:p>
          <a:p>
            <a:pPr marL="342900" indent="-342900">
              <a:buAutoNum type="arabicPeriod"/>
            </a:pPr>
            <a:endParaRPr lang="en-US" altLang="zh-TW" dirty="0"/>
          </a:p>
        </p:txBody>
      </p:sp>
      <p:sp>
        <p:nvSpPr>
          <p:cNvPr id="9" name="內容版面配置區 2">
            <a:extLst>
              <a:ext uri="{FF2B5EF4-FFF2-40B4-BE49-F238E27FC236}">
                <a16:creationId xmlns:a16="http://schemas.microsoft.com/office/drawing/2014/main" id="{E95F493F-4EFE-A221-C78F-31DEF3795FDD}"/>
              </a:ext>
            </a:extLst>
          </p:cNvPr>
          <p:cNvSpPr txBox="1">
            <a:spLocks/>
          </p:cNvSpPr>
          <p:nvPr/>
        </p:nvSpPr>
        <p:spPr>
          <a:xfrm>
            <a:off x="507746" y="295711"/>
            <a:ext cx="3175980" cy="11499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TW" sz="4000">
                <a:solidFill>
                  <a:schemeClr val="tx2"/>
                </a:solidFill>
              </a:rPr>
              <a:t>Main function</a:t>
            </a:r>
            <a:endParaRPr lang="zh-TW" altLang="en-US" sz="4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65168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內容版面配置區 2">
            <a:extLst>
              <a:ext uri="{FF2B5EF4-FFF2-40B4-BE49-F238E27FC236}">
                <a16:creationId xmlns:a16="http://schemas.microsoft.com/office/drawing/2014/main" id="{E95F493F-4EFE-A221-C78F-31DEF3795FDD}"/>
              </a:ext>
            </a:extLst>
          </p:cNvPr>
          <p:cNvSpPr txBox="1">
            <a:spLocks/>
          </p:cNvSpPr>
          <p:nvPr/>
        </p:nvSpPr>
        <p:spPr>
          <a:xfrm>
            <a:off x="507746" y="295711"/>
            <a:ext cx="3175980" cy="11499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TW" sz="4000" dirty="0">
                <a:solidFill>
                  <a:schemeClr val="tx2"/>
                </a:solidFill>
              </a:rPr>
              <a:t>User Interface</a:t>
            </a:r>
            <a:endParaRPr lang="zh-TW" altLang="en-US" sz="4000" dirty="0">
              <a:solidFill>
                <a:schemeClr val="tx2"/>
              </a:solidFill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ECFDF42F-E6A8-0962-78A2-2C964D684B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19724"/>
            <a:ext cx="4150051" cy="4838276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F6CE23A0-5771-6D8E-16A3-9C38E1FDC8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0974" y="2019722"/>
            <a:ext cx="4150052" cy="4838278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99B24557-13BC-E377-9612-438C653A2B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4137" y="2019723"/>
            <a:ext cx="4150051" cy="4838277"/>
          </a:xfrm>
          <a:prstGeom prst="rect">
            <a:avLst/>
          </a:prstGeom>
        </p:spPr>
      </p:pic>
      <p:sp>
        <p:nvSpPr>
          <p:cNvPr id="12" name="內容版面配置區 7">
            <a:extLst>
              <a:ext uri="{FF2B5EF4-FFF2-40B4-BE49-F238E27FC236}">
                <a16:creationId xmlns:a16="http://schemas.microsoft.com/office/drawing/2014/main" id="{DF8B26E1-C7B3-9F99-8BA6-4379F4DD4EF4}"/>
              </a:ext>
            </a:extLst>
          </p:cNvPr>
          <p:cNvSpPr txBox="1">
            <a:spLocks/>
          </p:cNvSpPr>
          <p:nvPr/>
        </p:nvSpPr>
        <p:spPr>
          <a:xfrm>
            <a:off x="507746" y="1325160"/>
            <a:ext cx="9089100" cy="480131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TW" altLang="en-US" dirty="0"/>
              <a:t>使用者可以拉上方拉桿調整花瓣數量，畫面也會動態更新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1254464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V_final_video">
            <a:hlinkClick r:id="" action="ppaction://media"/>
            <a:extLst>
              <a:ext uri="{FF2B5EF4-FFF2-40B4-BE49-F238E27FC236}">
                <a16:creationId xmlns:a16="http://schemas.microsoft.com/office/drawing/2014/main" id="{DF9771B7-674C-7F19-9B5A-8EACA044C8C3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3631" y="977337"/>
            <a:ext cx="9964737" cy="5605038"/>
          </a:xfrm>
        </p:spPr>
      </p:pic>
      <p:sp>
        <p:nvSpPr>
          <p:cNvPr id="4" name="內容版面配置區 2">
            <a:extLst>
              <a:ext uri="{FF2B5EF4-FFF2-40B4-BE49-F238E27FC236}">
                <a16:creationId xmlns:a16="http://schemas.microsoft.com/office/drawing/2014/main" id="{758384A4-1A21-C6E9-4454-031356B146BB}"/>
              </a:ext>
            </a:extLst>
          </p:cNvPr>
          <p:cNvSpPr txBox="1">
            <a:spLocks/>
          </p:cNvSpPr>
          <p:nvPr/>
        </p:nvSpPr>
        <p:spPr>
          <a:xfrm>
            <a:off x="516454" y="121921"/>
            <a:ext cx="2636049" cy="8554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TW" sz="4000" dirty="0">
                <a:solidFill>
                  <a:schemeClr val="tx2"/>
                </a:solidFill>
              </a:rPr>
              <a:t>Demo </a:t>
            </a:r>
            <a:r>
              <a:rPr lang="zh-TW" altLang="en-US" sz="4000" dirty="0">
                <a:solidFill>
                  <a:schemeClr val="tx2"/>
                </a:solidFill>
              </a:rPr>
              <a:t>影片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9EF309B8-B1FF-7C84-D7E2-D0AB0D9EEF27}"/>
              </a:ext>
            </a:extLst>
          </p:cNvPr>
          <p:cNvSpPr txBox="1"/>
          <p:nvPr/>
        </p:nvSpPr>
        <p:spPr>
          <a:xfrm>
            <a:off x="3039822" y="512209"/>
            <a:ext cx="83596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專案網址 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>
                <a:hlinkClick r:id="rId5"/>
              </a:rPr>
              <a:t>https://github.com/g0983230881/Rainbow-Petal_Hermite-Curve/tree/main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64834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24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935</TotalTime>
  <Words>136</Words>
  <Application>Microsoft Office PowerPoint</Application>
  <PresentationFormat>寬螢幕</PresentationFormat>
  <Paragraphs>26</Paragraphs>
  <Slides>9</Slides>
  <Notes>0</Notes>
  <HiddenSlides>0</HiddenSlides>
  <MMClips>1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佈景主題</vt:lpstr>
      <vt:lpstr>圖學畫圖 期末報告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圖學畫圖 期末報告</dc:title>
  <dc:creator>黃 晉晟</dc:creator>
  <cp:lastModifiedBy>黃 晉晟</cp:lastModifiedBy>
  <cp:revision>11</cp:revision>
  <dcterms:created xsi:type="dcterms:W3CDTF">2024-01-08T19:36:13Z</dcterms:created>
  <dcterms:modified xsi:type="dcterms:W3CDTF">2024-01-11T12:49:47Z</dcterms:modified>
</cp:coreProperties>
</file>